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25.svg" ContentType="image/svg+xml"/>
  <Override PartName="/ppt/media/image27.svg" ContentType="image/svg+xml"/>
  <Override PartName="/ppt/media/image29.svg" ContentType="image/svg+xml"/>
  <Override PartName="/ppt/media/image38.svg" ContentType="image/svg+xml"/>
  <Override PartName="/ppt/media/image40.svg" ContentType="image/svg+xml"/>
  <Override PartName="/ppt/media/image44.svg" ContentType="image/svg+xml"/>
  <Override PartName="/ppt/media/image46.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47"/>
  </p:notesMasterIdLst>
  <p:handoutMasterIdLst>
    <p:handoutMasterId r:id="rId48"/>
  </p:handoutMasterIdLst>
  <p:sldIdLst>
    <p:sldId id="260" r:id="rId4"/>
    <p:sldId id="261" r:id="rId5"/>
    <p:sldId id="262" r:id="rId6"/>
    <p:sldId id="263" r:id="rId7"/>
    <p:sldId id="264" r:id="rId8"/>
    <p:sldId id="303" r:id="rId9"/>
    <p:sldId id="266" r:id="rId10"/>
    <p:sldId id="304" r:id="rId11"/>
    <p:sldId id="268" r:id="rId12"/>
    <p:sldId id="305" r:id="rId13"/>
    <p:sldId id="270" r:id="rId14"/>
    <p:sldId id="271" r:id="rId15"/>
    <p:sldId id="306" r:id="rId16"/>
    <p:sldId id="307" r:id="rId17"/>
    <p:sldId id="308" r:id="rId18"/>
    <p:sldId id="309" r:id="rId19"/>
    <p:sldId id="310" r:id="rId20"/>
    <p:sldId id="277" r:id="rId21"/>
    <p:sldId id="311" r:id="rId22"/>
    <p:sldId id="312" r:id="rId23"/>
    <p:sldId id="313" r:id="rId24"/>
    <p:sldId id="281" r:id="rId25"/>
    <p:sldId id="314" r:id="rId26"/>
    <p:sldId id="283" r:id="rId27"/>
    <p:sldId id="284" r:id="rId28"/>
    <p:sldId id="315" r:id="rId29"/>
    <p:sldId id="286" r:id="rId30"/>
    <p:sldId id="316" r:id="rId31"/>
    <p:sldId id="317" r:id="rId32"/>
    <p:sldId id="289" r:id="rId33"/>
    <p:sldId id="290" r:id="rId34"/>
    <p:sldId id="291" r:id="rId35"/>
    <p:sldId id="318" r:id="rId36"/>
    <p:sldId id="293" r:id="rId37"/>
    <p:sldId id="294" r:id="rId38"/>
    <p:sldId id="319" r:id="rId39"/>
    <p:sldId id="296" r:id="rId40"/>
    <p:sldId id="297" r:id="rId41"/>
    <p:sldId id="298" r:id="rId42"/>
    <p:sldId id="299" r:id="rId43"/>
    <p:sldId id="320" r:id="rId44"/>
    <p:sldId id="321" r:id="rId45"/>
    <p:sldId id="302" r:id="rId46"/>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chuying" initials="k"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987" autoAdjust="0"/>
    <p:restoredTop sz="94660"/>
  </p:normalViewPr>
  <p:slideViewPr>
    <p:cSldViewPr snapToGrid="0">
      <p:cViewPr varScale="1">
        <p:scale>
          <a:sx n="122" d="100"/>
          <a:sy n="122" d="100"/>
        </p:scale>
        <p:origin x="96"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2" Type="http://schemas.openxmlformats.org/officeDocument/2006/relationships/commentAuthors" Target="commentAuthors.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2.xml"/><Relationship Id="rId49" Type="http://schemas.openxmlformats.org/officeDocument/2006/relationships/presProps" Target="presProps.xml"/><Relationship Id="rId48" Type="http://schemas.openxmlformats.org/officeDocument/2006/relationships/handoutMaster" Target="handoutMasters/handoutMaster1.xml"/><Relationship Id="rId47" Type="http://schemas.openxmlformats.org/officeDocument/2006/relationships/notesMaster" Target="notesMasters/notesMaster1.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1" Type="http://schemas.openxmlformats.org/officeDocument/2006/relationships/tags" Target="../tags/tag24.xml"/><Relationship Id="rId10" Type="http://schemas.openxmlformats.org/officeDocument/2006/relationships/tags" Target="../tags/tag2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7" Type="http://schemas.openxmlformats.org/officeDocument/2006/relationships/tags" Target="../tags/tag40.xml"/><Relationship Id="rId16" Type="http://schemas.openxmlformats.org/officeDocument/2006/relationships/tags" Target="../tags/tag3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0" Type="http://schemas.openxmlformats.org/officeDocument/2006/relationships/tags" Target="../tags/tag59.xml"/><Relationship Id="rId2" Type="http://schemas.openxmlformats.org/officeDocument/2006/relationships/tags" Target="../tags/tag41.xml"/><Relationship Id="rId19" Type="http://schemas.openxmlformats.org/officeDocument/2006/relationships/tags" Target="../tags/tag58.xml"/><Relationship Id="rId18" Type="http://schemas.openxmlformats.org/officeDocument/2006/relationships/tags" Target="../tags/tag57.xml"/><Relationship Id="rId17" Type="http://schemas.openxmlformats.org/officeDocument/2006/relationships/tags" Target="../tags/tag56.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5" Type="http://schemas.openxmlformats.org/officeDocument/2006/relationships/tags" Target="../tags/tag83.xml"/><Relationship Id="rId24" Type="http://schemas.openxmlformats.org/officeDocument/2006/relationships/tags" Target="../tags/tag82.xml"/><Relationship Id="rId23" Type="http://schemas.openxmlformats.org/officeDocument/2006/relationships/tags" Target="../tags/tag81.xml"/><Relationship Id="rId22" Type="http://schemas.openxmlformats.org/officeDocument/2006/relationships/tags" Target="../tags/tag80.xml"/><Relationship Id="rId21" Type="http://schemas.openxmlformats.org/officeDocument/2006/relationships/tags" Target="../tags/tag79.xml"/><Relationship Id="rId20" Type="http://schemas.openxmlformats.org/officeDocument/2006/relationships/tags" Target="../tags/tag78.xml"/><Relationship Id="rId2" Type="http://schemas.openxmlformats.org/officeDocument/2006/relationships/tags" Target="../tags/tag60.xml"/><Relationship Id="rId19" Type="http://schemas.openxmlformats.org/officeDocument/2006/relationships/tags" Target="../tags/tag77.xml"/><Relationship Id="rId18" Type="http://schemas.openxmlformats.org/officeDocument/2006/relationships/tags" Target="../tags/tag76.xml"/><Relationship Id="rId17" Type="http://schemas.openxmlformats.org/officeDocument/2006/relationships/tags" Target="../tags/tag75.xml"/><Relationship Id="rId16" Type="http://schemas.openxmlformats.org/officeDocument/2006/relationships/tags" Target="../tags/tag74.xml"/><Relationship Id="rId15" Type="http://schemas.openxmlformats.org/officeDocument/2006/relationships/tags" Target="../tags/tag73.xml"/><Relationship Id="rId14" Type="http://schemas.openxmlformats.org/officeDocument/2006/relationships/tags" Target="../tags/tag72.xml"/><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7" Type="http://schemas.openxmlformats.org/officeDocument/2006/relationships/tags" Target="../tags/tag121.xml"/><Relationship Id="rId16" Type="http://schemas.openxmlformats.org/officeDocument/2006/relationships/tags" Target="../tags/tag120.xml"/><Relationship Id="rId15" Type="http://schemas.openxmlformats.org/officeDocument/2006/relationships/tags" Target="../tags/tag119.xml"/><Relationship Id="rId14" Type="http://schemas.openxmlformats.org/officeDocument/2006/relationships/tags" Target="../tags/tag118.xml"/><Relationship Id="rId13" Type="http://schemas.openxmlformats.org/officeDocument/2006/relationships/tags" Target="../tags/tag117.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7" Type="http://schemas.openxmlformats.org/officeDocument/2006/relationships/tags" Target="../tags/tag137.xml"/><Relationship Id="rId16" Type="http://schemas.openxmlformats.org/officeDocument/2006/relationships/tags" Target="../tags/tag136.xml"/><Relationship Id="rId15" Type="http://schemas.openxmlformats.org/officeDocument/2006/relationships/tags" Target="../tags/tag135.xml"/><Relationship Id="rId14" Type="http://schemas.openxmlformats.org/officeDocument/2006/relationships/tags" Target="../tags/tag134.xml"/><Relationship Id="rId13" Type="http://schemas.openxmlformats.org/officeDocument/2006/relationships/tags" Target="../tags/tag133.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4" Type="http://schemas.openxmlformats.org/officeDocument/2006/relationships/tags" Target="../tags/tag150.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2" Type="http://schemas.openxmlformats.org/officeDocument/2006/relationships/tags" Target="../tags/tag161.xml"/><Relationship Id="rId11" Type="http://schemas.openxmlformats.org/officeDocument/2006/relationships/tags" Target="../tags/tag160.xml"/><Relationship Id="rId10" Type="http://schemas.openxmlformats.org/officeDocument/2006/relationships/tags" Target="../tags/tag159.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69.xml"/><Relationship Id="rId8" Type="http://schemas.openxmlformats.org/officeDocument/2006/relationships/tags" Target="../tags/tag168.xml"/><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tags" Target="../tags/tag162.xml"/><Relationship Id="rId17" Type="http://schemas.openxmlformats.org/officeDocument/2006/relationships/tags" Target="../tags/tag177.xml"/><Relationship Id="rId16" Type="http://schemas.openxmlformats.org/officeDocument/2006/relationships/tags" Target="../tags/tag176.xml"/><Relationship Id="rId15" Type="http://schemas.openxmlformats.org/officeDocument/2006/relationships/tags" Target="../tags/tag175.xml"/><Relationship Id="rId14" Type="http://schemas.openxmlformats.org/officeDocument/2006/relationships/tags" Target="../tags/tag174.xml"/><Relationship Id="rId13" Type="http://schemas.openxmlformats.org/officeDocument/2006/relationships/tags" Target="../tags/tag173.xml"/><Relationship Id="rId12" Type="http://schemas.openxmlformats.org/officeDocument/2006/relationships/tags" Target="../tags/tag172.xml"/><Relationship Id="rId11" Type="http://schemas.openxmlformats.org/officeDocument/2006/relationships/tags" Target="../tags/tag171.xml"/><Relationship Id="rId10" Type="http://schemas.openxmlformats.org/officeDocument/2006/relationships/tags" Target="../tags/tag170.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tags" Target="../tags/tag184.xml"/><Relationship Id="rId7" Type="http://schemas.openxmlformats.org/officeDocument/2006/relationships/tags" Target="../tags/tag183.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7" Type="http://schemas.openxmlformats.org/officeDocument/2006/relationships/tags" Target="../tags/tag193.xml"/><Relationship Id="rId16" Type="http://schemas.openxmlformats.org/officeDocument/2006/relationships/tags" Target="../tags/tag192.xml"/><Relationship Id="rId15" Type="http://schemas.openxmlformats.org/officeDocument/2006/relationships/tags" Target="../tags/tag191.xml"/><Relationship Id="rId14" Type="http://schemas.openxmlformats.org/officeDocument/2006/relationships/tags" Target="../tags/tag190.xml"/><Relationship Id="rId13" Type="http://schemas.openxmlformats.org/officeDocument/2006/relationships/tags" Target="../tags/tag189.xml"/><Relationship Id="rId12" Type="http://schemas.openxmlformats.org/officeDocument/2006/relationships/tags" Target="../tags/tag188.xml"/><Relationship Id="rId11" Type="http://schemas.openxmlformats.org/officeDocument/2006/relationships/tags" Target="../tags/tag187.xml"/><Relationship Id="rId10" Type="http://schemas.openxmlformats.org/officeDocument/2006/relationships/tags" Target="../tags/tag186.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201.xml"/><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4" Type="http://schemas.openxmlformats.org/officeDocument/2006/relationships/tags" Target="../tags/tag206.xml"/><Relationship Id="rId13" Type="http://schemas.openxmlformats.org/officeDocument/2006/relationships/tags" Target="../tags/tag205.xml"/><Relationship Id="rId12" Type="http://schemas.openxmlformats.org/officeDocument/2006/relationships/tags" Target="../tags/tag204.xml"/><Relationship Id="rId11" Type="http://schemas.openxmlformats.org/officeDocument/2006/relationships/tags" Target="../tags/tag203.xml"/><Relationship Id="rId10" Type="http://schemas.openxmlformats.org/officeDocument/2006/relationships/tags" Target="../tags/tag202.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214.xml"/><Relationship Id="rId8" Type="http://schemas.openxmlformats.org/officeDocument/2006/relationships/tags" Target="../tags/tag213.xml"/><Relationship Id="rId7" Type="http://schemas.openxmlformats.org/officeDocument/2006/relationships/tags" Target="../tags/tag212.xml"/><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7" Type="http://schemas.openxmlformats.org/officeDocument/2006/relationships/tags" Target="../tags/tag222.xml"/><Relationship Id="rId16" Type="http://schemas.openxmlformats.org/officeDocument/2006/relationships/tags" Target="../tags/tag221.xml"/><Relationship Id="rId15" Type="http://schemas.openxmlformats.org/officeDocument/2006/relationships/tags" Target="../tags/tag220.xml"/><Relationship Id="rId14" Type="http://schemas.openxmlformats.org/officeDocument/2006/relationships/tags" Target="../tags/tag219.xml"/><Relationship Id="rId13" Type="http://schemas.openxmlformats.org/officeDocument/2006/relationships/tags" Target="../tags/tag218.xml"/><Relationship Id="rId12" Type="http://schemas.openxmlformats.org/officeDocument/2006/relationships/tags" Target="../tags/tag217.xml"/><Relationship Id="rId11" Type="http://schemas.openxmlformats.org/officeDocument/2006/relationships/tags" Target="../tags/tag216.xml"/><Relationship Id="rId10" Type="http://schemas.openxmlformats.org/officeDocument/2006/relationships/tags" Target="../tags/tag215.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230.xml"/><Relationship Id="rId8" Type="http://schemas.openxmlformats.org/officeDocument/2006/relationships/tags" Target="../tags/tag229.xml"/><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7" Type="http://schemas.openxmlformats.org/officeDocument/2006/relationships/tags" Target="../tags/tag238.xml"/><Relationship Id="rId16" Type="http://schemas.openxmlformats.org/officeDocument/2006/relationships/tags" Target="../tags/tag237.xml"/><Relationship Id="rId15" Type="http://schemas.openxmlformats.org/officeDocument/2006/relationships/tags" Target="../tags/tag236.xml"/><Relationship Id="rId14" Type="http://schemas.openxmlformats.org/officeDocument/2006/relationships/tags" Target="../tags/tag235.xml"/><Relationship Id="rId13" Type="http://schemas.openxmlformats.org/officeDocument/2006/relationships/tags" Target="../tags/tag234.xml"/><Relationship Id="rId12" Type="http://schemas.openxmlformats.org/officeDocument/2006/relationships/tags" Target="../tags/tag233.xml"/><Relationship Id="rId11" Type="http://schemas.openxmlformats.org/officeDocument/2006/relationships/tags" Target="../tags/tag232.xml"/><Relationship Id="rId10" Type="http://schemas.openxmlformats.org/officeDocument/2006/relationships/tags" Target="../tags/tag231.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246.xml"/><Relationship Id="rId8" Type="http://schemas.openxmlformats.org/officeDocument/2006/relationships/tags" Target="../tags/tag245.xml"/><Relationship Id="rId7" Type="http://schemas.openxmlformats.org/officeDocument/2006/relationships/tags" Target="../tags/tag244.xml"/><Relationship Id="rId6" Type="http://schemas.openxmlformats.org/officeDocument/2006/relationships/tags" Target="../tags/tag243.xml"/><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5" Type="http://schemas.openxmlformats.org/officeDocument/2006/relationships/tags" Target="../tags/tag252.xml"/><Relationship Id="rId14" Type="http://schemas.openxmlformats.org/officeDocument/2006/relationships/tags" Target="../tags/tag251.xml"/><Relationship Id="rId13" Type="http://schemas.openxmlformats.org/officeDocument/2006/relationships/tags" Target="../tags/tag250.xml"/><Relationship Id="rId12" Type="http://schemas.openxmlformats.org/officeDocument/2006/relationships/tags" Target="../tags/tag249.xml"/><Relationship Id="rId11" Type="http://schemas.openxmlformats.org/officeDocument/2006/relationships/tags" Target="../tags/tag248.xml"/><Relationship Id="rId10" Type="http://schemas.openxmlformats.org/officeDocument/2006/relationships/tags" Target="../tags/tag247.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260.xml"/><Relationship Id="rId8" Type="http://schemas.openxmlformats.org/officeDocument/2006/relationships/tags" Target="../tags/tag259.xml"/><Relationship Id="rId7" Type="http://schemas.openxmlformats.org/officeDocument/2006/relationships/tags" Target="../tags/tag258.xml"/><Relationship Id="rId6" Type="http://schemas.openxmlformats.org/officeDocument/2006/relationships/tags" Target="../tags/tag257.xml"/><Relationship Id="rId5" Type="http://schemas.openxmlformats.org/officeDocument/2006/relationships/tags" Target="../tags/tag256.xml"/><Relationship Id="rId4" Type="http://schemas.openxmlformats.org/officeDocument/2006/relationships/tags" Target="../tags/tag255.xml"/><Relationship Id="rId3" Type="http://schemas.openxmlformats.org/officeDocument/2006/relationships/tags" Target="../tags/tag254.xml"/><Relationship Id="rId2" Type="http://schemas.openxmlformats.org/officeDocument/2006/relationships/tags" Target="../tags/tag253.xml"/><Relationship Id="rId17" Type="http://schemas.openxmlformats.org/officeDocument/2006/relationships/tags" Target="../tags/tag268.xml"/><Relationship Id="rId16" Type="http://schemas.openxmlformats.org/officeDocument/2006/relationships/tags" Target="../tags/tag267.xml"/><Relationship Id="rId15" Type="http://schemas.openxmlformats.org/officeDocument/2006/relationships/tags" Target="../tags/tag266.xml"/><Relationship Id="rId14" Type="http://schemas.openxmlformats.org/officeDocument/2006/relationships/tags" Target="../tags/tag265.xml"/><Relationship Id="rId13" Type="http://schemas.openxmlformats.org/officeDocument/2006/relationships/tags" Target="../tags/tag264.xml"/><Relationship Id="rId12" Type="http://schemas.openxmlformats.org/officeDocument/2006/relationships/tags" Target="../tags/tag263.xml"/><Relationship Id="rId11" Type="http://schemas.openxmlformats.org/officeDocument/2006/relationships/tags" Target="../tags/tag262.xml"/><Relationship Id="rId10" Type="http://schemas.openxmlformats.org/officeDocument/2006/relationships/tags" Target="../tags/tag261.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276.xml"/><Relationship Id="rId8" Type="http://schemas.openxmlformats.org/officeDocument/2006/relationships/tags" Target="../tags/tag275.xml"/><Relationship Id="rId7" Type="http://schemas.openxmlformats.org/officeDocument/2006/relationships/tags" Target="../tags/tag274.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3" Type="http://schemas.openxmlformats.org/officeDocument/2006/relationships/tags" Target="../tags/tag270.xml"/><Relationship Id="rId2" Type="http://schemas.openxmlformats.org/officeDocument/2006/relationships/tags" Target="../tags/tag269.xml"/><Relationship Id="rId13" Type="http://schemas.openxmlformats.org/officeDocument/2006/relationships/tags" Target="../tags/tag280.xml"/><Relationship Id="rId12" Type="http://schemas.openxmlformats.org/officeDocument/2006/relationships/tags" Target="../tags/tag279.xml"/><Relationship Id="rId11" Type="http://schemas.openxmlformats.org/officeDocument/2006/relationships/tags" Target="../tags/tag278.xml"/><Relationship Id="rId10" Type="http://schemas.openxmlformats.org/officeDocument/2006/relationships/tags" Target="../tags/tag27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288.xml"/><Relationship Id="rId8" Type="http://schemas.openxmlformats.org/officeDocument/2006/relationships/tags" Target="../tags/tag287.xml"/><Relationship Id="rId7" Type="http://schemas.openxmlformats.org/officeDocument/2006/relationships/tags" Target="../tags/tag286.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3" Type="http://schemas.openxmlformats.org/officeDocument/2006/relationships/tags" Target="../tags/tag282.xml"/><Relationship Id="rId2" Type="http://schemas.openxmlformats.org/officeDocument/2006/relationships/tags" Target="../tags/tag281.xml"/><Relationship Id="rId13" Type="http://schemas.openxmlformats.org/officeDocument/2006/relationships/tags" Target="../tags/tag292.xml"/><Relationship Id="rId12" Type="http://schemas.openxmlformats.org/officeDocument/2006/relationships/tags" Target="../tags/tag291.xml"/><Relationship Id="rId11" Type="http://schemas.openxmlformats.org/officeDocument/2006/relationships/tags" Target="../tags/tag290.xml"/><Relationship Id="rId10" Type="http://schemas.openxmlformats.org/officeDocument/2006/relationships/tags" Target="../tags/tag289.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299.xml"/><Relationship Id="rId7" Type="http://schemas.openxmlformats.org/officeDocument/2006/relationships/tags" Target="../tags/tag298.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306.xml"/><Relationship Id="rId7" Type="http://schemas.openxmlformats.org/officeDocument/2006/relationships/tags" Target="../tags/tag305.xml"/><Relationship Id="rId6" Type="http://schemas.openxmlformats.org/officeDocument/2006/relationships/tags" Target="../tags/tag304.xml"/><Relationship Id="rId5" Type="http://schemas.openxmlformats.org/officeDocument/2006/relationships/tags" Target="../tags/tag303.xml"/><Relationship Id="rId4" Type="http://schemas.openxmlformats.org/officeDocument/2006/relationships/tags" Target="../tags/tag302.xml"/><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314.xml"/><Relationship Id="rId8" Type="http://schemas.openxmlformats.org/officeDocument/2006/relationships/tags" Target="../tags/tag313.xml"/><Relationship Id="rId7" Type="http://schemas.openxmlformats.org/officeDocument/2006/relationships/tags" Target="../tags/tag312.xml"/><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3" Type="http://schemas.openxmlformats.org/officeDocument/2006/relationships/tags" Target="../tags/tag308.xml"/><Relationship Id="rId2" Type="http://schemas.openxmlformats.org/officeDocument/2006/relationships/tags" Target="../tags/tag307.xml"/><Relationship Id="rId11" Type="http://schemas.openxmlformats.org/officeDocument/2006/relationships/tags" Target="../tags/tag316.xml"/><Relationship Id="rId10" Type="http://schemas.openxmlformats.org/officeDocument/2006/relationships/tags" Target="../tags/tag315.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324.xml"/><Relationship Id="rId8" Type="http://schemas.openxmlformats.org/officeDocument/2006/relationships/tags" Target="../tags/tag323.xml"/><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331.xml"/><Relationship Id="rId7" Type="http://schemas.openxmlformats.org/officeDocument/2006/relationships/tags" Target="../tags/tag330.xml"/><Relationship Id="rId6" Type="http://schemas.openxmlformats.org/officeDocument/2006/relationships/tags" Target="../tags/tag329.xml"/><Relationship Id="rId5" Type="http://schemas.openxmlformats.org/officeDocument/2006/relationships/tags" Target="../tags/tag328.xml"/><Relationship Id="rId4" Type="http://schemas.openxmlformats.org/officeDocument/2006/relationships/tags" Target="../tags/tag327.xml"/><Relationship Id="rId3" Type="http://schemas.openxmlformats.org/officeDocument/2006/relationships/tags" Target="../tags/tag326.xml"/><Relationship Id="rId2" Type="http://schemas.openxmlformats.org/officeDocument/2006/relationships/tags" Target="../tags/tag325.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339.xml"/><Relationship Id="rId8" Type="http://schemas.openxmlformats.org/officeDocument/2006/relationships/tags" Target="../tags/tag338.xml"/><Relationship Id="rId7" Type="http://schemas.openxmlformats.org/officeDocument/2006/relationships/tags" Target="../tags/tag337.xml"/><Relationship Id="rId6" Type="http://schemas.openxmlformats.org/officeDocument/2006/relationships/tags" Target="../tags/tag336.xml"/><Relationship Id="rId5" Type="http://schemas.openxmlformats.org/officeDocument/2006/relationships/tags" Target="../tags/tag335.xml"/><Relationship Id="rId4" Type="http://schemas.openxmlformats.org/officeDocument/2006/relationships/tags" Target="../tags/tag334.xml"/><Relationship Id="rId3" Type="http://schemas.openxmlformats.org/officeDocument/2006/relationships/tags" Target="../tags/tag333.xml"/><Relationship Id="rId2" Type="http://schemas.openxmlformats.org/officeDocument/2006/relationships/tags" Target="../tags/tag332.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347.xml"/><Relationship Id="rId8" Type="http://schemas.openxmlformats.org/officeDocument/2006/relationships/tags" Target="../tags/tag346.xml"/><Relationship Id="rId7" Type="http://schemas.openxmlformats.org/officeDocument/2006/relationships/tags" Target="../tags/tag345.xml"/><Relationship Id="rId6" Type="http://schemas.openxmlformats.org/officeDocument/2006/relationships/tags" Target="../tags/tag344.xml"/><Relationship Id="rId5" Type="http://schemas.openxmlformats.org/officeDocument/2006/relationships/tags" Target="../tags/tag343.xml"/><Relationship Id="rId4" Type="http://schemas.openxmlformats.org/officeDocument/2006/relationships/tags" Target="../tags/tag342.xml"/><Relationship Id="rId3" Type="http://schemas.openxmlformats.org/officeDocument/2006/relationships/tags" Target="../tags/tag341.xml"/><Relationship Id="rId2" Type="http://schemas.openxmlformats.org/officeDocument/2006/relationships/tags" Target="../tags/tag340.xml"/><Relationship Id="rId14" Type="http://schemas.openxmlformats.org/officeDocument/2006/relationships/tags" Target="../tags/tag352.xml"/><Relationship Id="rId13" Type="http://schemas.openxmlformats.org/officeDocument/2006/relationships/tags" Target="../tags/tag351.xml"/><Relationship Id="rId12" Type="http://schemas.openxmlformats.org/officeDocument/2006/relationships/tags" Target="../tags/tag350.xml"/><Relationship Id="rId11" Type="http://schemas.openxmlformats.org/officeDocument/2006/relationships/tags" Target="../tags/tag349.xml"/><Relationship Id="rId10" Type="http://schemas.openxmlformats.org/officeDocument/2006/relationships/tags" Target="../tags/tag348.xm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360.xml"/><Relationship Id="rId8" Type="http://schemas.openxmlformats.org/officeDocument/2006/relationships/tags" Target="../tags/tag359.xml"/><Relationship Id="rId7" Type="http://schemas.openxmlformats.org/officeDocument/2006/relationships/tags" Target="../tags/tag358.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368.xml"/><Relationship Id="rId8" Type="http://schemas.openxmlformats.org/officeDocument/2006/relationships/tags" Target="../tags/tag367.xml"/><Relationship Id="rId7" Type="http://schemas.openxmlformats.org/officeDocument/2006/relationships/tags" Target="../tags/tag366.xml"/><Relationship Id="rId6" Type="http://schemas.openxmlformats.org/officeDocument/2006/relationships/tags" Target="../tags/tag365.xml"/><Relationship Id="rId5" Type="http://schemas.openxmlformats.org/officeDocument/2006/relationships/tags" Target="../tags/tag364.xml"/><Relationship Id="rId4" Type="http://schemas.openxmlformats.org/officeDocument/2006/relationships/tags" Target="../tags/tag363.xml"/><Relationship Id="rId3" Type="http://schemas.openxmlformats.org/officeDocument/2006/relationships/tags" Target="../tags/tag362.xml"/><Relationship Id="rId2" Type="http://schemas.openxmlformats.org/officeDocument/2006/relationships/tags" Target="../tags/tag361.xml"/><Relationship Id="rId11" Type="http://schemas.openxmlformats.org/officeDocument/2006/relationships/tags" Target="../tags/tag370.xml"/><Relationship Id="rId10" Type="http://schemas.openxmlformats.org/officeDocument/2006/relationships/tags" Target="../tags/tag369.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377.xml"/><Relationship Id="rId7" Type="http://schemas.openxmlformats.org/officeDocument/2006/relationships/tags" Target="../tags/tag376.xml"/><Relationship Id="rId6" Type="http://schemas.openxmlformats.org/officeDocument/2006/relationships/tags" Target="../tags/tag375.xml"/><Relationship Id="rId5" Type="http://schemas.openxmlformats.org/officeDocument/2006/relationships/tags" Target="../tags/tag374.xml"/><Relationship Id="rId4" Type="http://schemas.openxmlformats.org/officeDocument/2006/relationships/tags" Target="../tags/tag373.xml"/><Relationship Id="rId3" Type="http://schemas.openxmlformats.org/officeDocument/2006/relationships/tags" Target="../tags/tag372.xml"/><Relationship Id="rId2" Type="http://schemas.openxmlformats.org/officeDocument/2006/relationships/tags" Target="../tags/tag371.xm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385.xml"/><Relationship Id="rId8" Type="http://schemas.openxmlformats.org/officeDocument/2006/relationships/tags" Target="../tags/tag384.xml"/><Relationship Id="rId7" Type="http://schemas.openxmlformats.org/officeDocument/2006/relationships/tags" Target="../tags/tag383.xml"/><Relationship Id="rId6" Type="http://schemas.openxmlformats.org/officeDocument/2006/relationships/tags" Target="../tags/tag382.xml"/><Relationship Id="rId5" Type="http://schemas.openxmlformats.org/officeDocument/2006/relationships/tags" Target="../tags/tag381.xml"/><Relationship Id="rId4" Type="http://schemas.openxmlformats.org/officeDocument/2006/relationships/tags" Target="../tags/tag380.xml"/><Relationship Id="rId3" Type="http://schemas.openxmlformats.org/officeDocument/2006/relationships/tags" Target="../tags/tag379.xml"/><Relationship Id="rId2" Type="http://schemas.openxmlformats.org/officeDocument/2006/relationships/tags" Target="../tags/tag378.xml"/><Relationship Id="rId14" Type="http://schemas.openxmlformats.org/officeDocument/2006/relationships/tags" Target="../tags/tag390.xml"/><Relationship Id="rId13" Type="http://schemas.openxmlformats.org/officeDocument/2006/relationships/tags" Target="../tags/tag389.xml"/><Relationship Id="rId12" Type="http://schemas.openxmlformats.org/officeDocument/2006/relationships/tags" Target="../tags/tag388.xml"/><Relationship Id="rId11" Type="http://schemas.openxmlformats.org/officeDocument/2006/relationships/tags" Target="../tags/tag387.xml"/><Relationship Id="rId10" Type="http://schemas.openxmlformats.org/officeDocument/2006/relationships/tags" Target="../tags/tag386.xml"/><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398.xml"/><Relationship Id="rId8" Type="http://schemas.openxmlformats.org/officeDocument/2006/relationships/tags" Target="../tags/tag397.xml"/><Relationship Id="rId7" Type="http://schemas.openxmlformats.org/officeDocument/2006/relationships/tags" Target="../tags/tag396.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3" Type="http://schemas.openxmlformats.org/officeDocument/2006/relationships/tags" Target="../tags/tag392.xml"/><Relationship Id="rId2" Type="http://schemas.openxmlformats.org/officeDocument/2006/relationships/tags" Target="../tags/tag391.xml"/><Relationship Id="rId18" Type="http://schemas.openxmlformats.org/officeDocument/2006/relationships/tags" Target="../tags/tag407.xml"/><Relationship Id="rId17" Type="http://schemas.openxmlformats.org/officeDocument/2006/relationships/tags" Target="../tags/tag406.xml"/><Relationship Id="rId16" Type="http://schemas.openxmlformats.org/officeDocument/2006/relationships/tags" Target="../tags/tag405.xml"/><Relationship Id="rId15" Type="http://schemas.openxmlformats.org/officeDocument/2006/relationships/tags" Target="../tags/tag404.xml"/><Relationship Id="rId14" Type="http://schemas.openxmlformats.org/officeDocument/2006/relationships/tags" Target="../tags/tag403.xml"/><Relationship Id="rId13" Type="http://schemas.openxmlformats.org/officeDocument/2006/relationships/tags" Target="../tags/tag402.xml"/><Relationship Id="rId12" Type="http://schemas.openxmlformats.org/officeDocument/2006/relationships/tags" Target="../tags/tag401.xml"/><Relationship Id="rId11" Type="http://schemas.openxmlformats.org/officeDocument/2006/relationships/tags" Target="../tags/tag400.xml"/><Relationship Id="rId10" Type="http://schemas.openxmlformats.org/officeDocument/2006/relationships/tags" Target="../tags/tag399.xml"/><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6" Type="http://schemas.openxmlformats.org/officeDocument/2006/relationships/tags" Target="../tags/tag412.xml"/><Relationship Id="rId5" Type="http://schemas.openxmlformats.org/officeDocument/2006/relationships/tags" Target="../tags/tag411.xml"/><Relationship Id="rId4" Type="http://schemas.openxmlformats.org/officeDocument/2006/relationships/tags" Target="../tags/tag410.xml"/><Relationship Id="rId3" Type="http://schemas.openxmlformats.org/officeDocument/2006/relationships/tags" Target="../tags/tag409.xml"/><Relationship Id="rId2" Type="http://schemas.openxmlformats.org/officeDocument/2006/relationships/tags" Target="../tags/tag408.xml"/><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419.xml"/><Relationship Id="rId8" Type="http://schemas.openxmlformats.org/officeDocument/2006/relationships/tags" Target="../tags/tag418.xml"/><Relationship Id="rId7" Type="http://schemas.openxmlformats.org/officeDocument/2006/relationships/tags" Target="../tags/tag417.xml"/><Relationship Id="rId6" Type="http://schemas.openxmlformats.org/officeDocument/2006/relationships/tags" Target="../tags/tag416.xml"/><Relationship Id="rId5" Type="http://schemas.openxmlformats.org/officeDocument/2006/relationships/tags" Target="../tags/tag415.xml"/><Relationship Id="rId4" Type="http://schemas.openxmlformats.org/officeDocument/2006/relationships/tags" Target="../tags/tag414.xml"/><Relationship Id="rId3" Type="http://schemas.openxmlformats.org/officeDocument/2006/relationships/image" Target="../media/image1.jpeg"/><Relationship Id="rId2" Type="http://schemas.openxmlformats.org/officeDocument/2006/relationships/tags" Target="../tags/tag413.xml"/><Relationship Id="rId13" Type="http://schemas.openxmlformats.org/officeDocument/2006/relationships/tags" Target="../tags/tag423.xml"/><Relationship Id="rId12" Type="http://schemas.openxmlformats.org/officeDocument/2006/relationships/tags" Target="../tags/tag422.xml"/><Relationship Id="rId11" Type="http://schemas.openxmlformats.org/officeDocument/2006/relationships/tags" Target="../tags/tag421.xml"/><Relationship Id="rId10" Type="http://schemas.openxmlformats.org/officeDocument/2006/relationships/tags" Target="../tags/tag420.xml"/><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7" Type="http://schemas.openxmlformats.org/officeDocument/2006/relationships/tags" Target="../tags/tag429.xml"/><Relationship Id="rId6" Type="http://schemas.openxmlformats.org/officeDocument/2006/relationships/tags" Target="../tags/tag428.xml"/><Relationship Id="rId5" Type="http://schemas.openxmlformats.org/officeDocument/2006/relationships/tags" Target="../tags/tag427.xml"/><Relationship Id="rId4" Type="http://schemas.openxmlformats.org/officeDocument/2006/relationships/tags" Target="../tags/tag426.xml"/><Relationship Id="rId3" Type="http://schemas.openxmlformats.org/officeDocument/2006/relationships/tags" Target="../tags/tag425.xml"/><Relationship Id="rId2" Type="http://schemas.openxmlformats.org/officeDocument/2006/relationships/tags" Target="../tags/tag424.xml"/><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437.xml"/><Relationship Id="rId8" Type="http://schemas.openxmlformats.org/officeDocument/2006/relationships/tags" Target="../tags/tag436.xml"/><Relationship Id="rId7" Type="http://schemas.openxmlformats.org/officeDocument/2006/relationships/tags" Target="../tags/tag435.xml"/><Relationship Id="rId6" Type="http://schemas.openxmlformats.org/officeDocument/2006/relationships/tags" Target="../tags/tag434.xml"/><Relationship Id="rId5" Type="http://schemas.openxmlformats.org/officeDocument/2006/relationships/tags" Target="../tags/tag433.xml"/><Relationship Id="rId4" Type="http://schemas.openxmlformats.org/officeDocument/2006/relationships/tags" Target="../tags/tag432.xml"/><Relationship Id="rId3" Type="http://schemas.openxmlformats.org/officeDocument/2006/relationships/tags" Target="../tags/tag431.xml"/><Relationship Id="rId2" Type="http://schemas.openxmlformats.org/officeDocument/2006/relationships/tags" Target="../tags/tag430.xml"/><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5" Type="http://schemas.openxmlformats.org/officeDocument/2006/relationships/tags" Target="../tags/tag441.xml"/><Relationship Id="rId4" Type="http://schemas.openxmlformats.org/officeDocument/2006/relationships/tags" Target="../tags/tag440.xml"/><Relationship Id="rId3" Type="http://schemas.openxmlformats.org/officeDocument/2006/relationships/tags" Target="../tags/tag439.xml"/><Relationship Id="rId2" Type="http://schemas.openxmlformats.org/officeDocument/2006/relationships/tags" Target="../tags/tag438.xml"/><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4" Type="http://schemas.openxmlformats.org/officeDocument/2006/relationships/tags" Target="../tags/tag444.xml"/><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5" Type="http://schemas.openxmlformats.org/officeDocument/2006/relationships/tags" Target="../tags/tag448.xml"/><Relationship Id="rId4" Type="http://schemas.openxmlformats.org/officeDocument/2006/relationships/tags" Target="../tags/tag447.xml"/><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6" Type="http://schemas.openxmlformats.org/officeDocument/2006/relationships/tags" Target="../tags/tag453.xml"/><Relationship Id="rId5" Type="http://schemas.openxmlformats.org/officeDocument/2006/relationships/tags" Target="../tags/tag452.xml"/><Relationship Id="rId4" Type="http://schemas.openxmlformats.org/officeDocument/2006/relationships/tags" Target="../tags/tag451.xml"/><Relationship Id="rId3" Type="http://schemas.openxmlformats.org/officeDocument/2006/relationships/tags" Target="../tags/tag450.xml"/><Relationship Id="rId2" Type="http://schemas.openxmlformats.org/officeDocument/2006/relationships/tags" Target="../tags/tag449.xml"/><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9" Type="http://schemas.openxmlformats.org/officeDocument/2006/relationships/tags" Target="../tags/tag460.xml"/><Relationship Id="rId8" Type="http://schemas.openxmlformats.org/officeDocument/2006/relationships/tags" Target="../tags/tag459.xml"/><Relationship Id="rId7" Type="http://schemas.openxmlformats.org/officeDocument/2006/relationships/tags" Target="../tags/tag458.xml"/><Relationship Id="rId6" Type="http://schemas.openxmlformats.org/officeDocument/2006/relationships/tags" Target="../tags/tag457.xml"/><Relationship Id="rId5" Type="http://schemas.openxmlformats.org/officeDocument/2006/relationships/tags" Target="../tags/tag456.xml"/><Relationship Id="rId4" Type="http://schemas.openxmlformats.org/officeDocument/2006/relationships/tags" Target="../tags/tag455.xml"/><Relationship Id="rId3" Type="http://schemas.openxmlformats.org/officeDocument/2006/relationships/image" Target="../media/image1.jpeg"/><Relationship Id="rId2" Type="http://schemas.openxmlformats.org/officeDocument/2006/relationships/tags" Target="../tags/tag454.xml"/><Relationship Id="rId15" Type="http://schemas.openxmlformats.org/officeDocument/2006/relationships/tags" Target="../tags/tag466.xml"/><Relationship Id="rId14" Type="http://schemas.openxmlformats.org/officeDocument/2006/relationships/tags" Target="../tags/tag465.xml"/><Relationship Id="rId13" Type="http://schemas.openxmlformats.org/officeDocument/2006/relationships/tags" Target="../tags/tag464.xml"/><Relationship Id="rId12" Type="http://schemas.openxmlformats.org/officeDocument/2006/relationships/tags" Target="../tags/tag463.xml"/><Relationship Id="rId11" Type="http://schemas.openxmlformats.org/officeDocument/2006/relationships/tags" Target="../tags/tag462.xml"/><Relationship Id="rId10" Type="http://schemas.openxmlformats.org/officeDocument/2006/relationships/tags" Target="../tags/tag461.xml"/><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9" Type="http://schemas.openxmlformats.org/officeDocument/2006/relationships/tags" Target="../tags/tag472.xml"/><Relationship Id="rId8" Type="http://schemas.openxmlformats.org/officeDocument/2006/relationships/tags" Target="../tags/tag471.xml"/><Relationship Id="rId7" Type="http://schemas.openxmlformats.org/officeDocument/2006/relationships/tags" Target="../tags/tag470.xml"/><Relationship Id="rId6" Type="http://schemas.openxmlformats.org/officeDocument/2006/relationships/image" Target="../media/image2.jpeg"/><Relationship Id="rId5" Type="http://schemas.openxmlformats.org/officeDocument/2006/relationships/tags" Target="../tags/tag469.xml"/><Relationship Id="rId4" Type="http://schemas.openxmlformats.org/officeDocument/2006/relationships/tags" Target="../tags/tag468.xml"/><Relationship Id="rId3" Type="http://schemas.openxmlformats.org/officeDocument/2006/relationships/image" Target="../media/image1.jpeg"/><Relationship Id="rId2" Type="http://schemas.openxmlformats.org/officeDocument/2006/relationships/tags" Target="../tags/tag467.xml"/><Relationship Id="rId15" Type="http://schemas.openxmlformats.org/officeDocument/2006/relationships/tags" Target="../tags/tag478.xml"/><Relationship Id="rId14" Type="http://schemas.openxmlformats.org/officeDocument/2006/relationships/tags" Target="../tags/tag477.xml"/><Relationship Id="rId13" Type="http://schemas.openxmlformats.org/officeDocument/2006/relationships/tags" Target="../tags/tag476.xml"/><Relationship Id="rId12" Type="http://schemas.openxmlformats.org/officeDocument/2006/relationships/tags" Target="../tags/tag475.xml"/><Relationship Id="rId11" Type="http://schemas.openxmlformats.org/officeDocument/2006/relationships/tags" Target="../tags/tag474.xml"/><Relationship Id="rId10" Type="http://schemas.openxmlformats.org/officeDocument/2006/relationships/tags" Target="../tags/tag473.xml"/><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9" Type="http://schemas.openxmlformats.org/officeDocument/2006/relationships/tags" Target="../tags/tag485.xml"/><Relationship Id="rId8" Type="http://schemas.openxmlformats.org/officeDocument/2006/relationships/tags" Target="../tags/tag484.xml"/><Relationship Id="rId7" Type="http://schemas.openxmlformats.org/officeDocument/2006/relationships/tags" Target="../tags/tag483.xml"/><Relationship Id="rId6" Type="http://schemas.openxmlformats.org/officeDocument/2006/relationships/tags" Target="../tags/tag482.xml"/><Relationship Id="rId5" Type="http://schemas.openxmlformats.org/officeDocument/2006/relationships/tags" Target="../tags/tag481.xml"/><Relationship Id="rId4" Type="http://schemas.openxmlformats.org/officeDocument/2006/relationships/tags" Target="../tags/tag480.xml"/><Relationship Id="rId3" Type="http://schemas.openxmlformats.org/officeDocument/2006/relationships/image" Target="../media/image1.jpeg"/><Relationship Id="rId2" Type="http://schemas.openxmlformats.org/officeDocument/2006/relationships/tags" Target="../tags/tag479.xml"/><Relationship Id="rId15" Type="http://schemas.openxmlformats.org/officeDocument/2006/relationships/tags" Target="../tags/tag491.xml"/><Relationship Id="rId14" Type="http://schemas.openxmlformats.org/officeDocument/2006/relationships/tags" Target="../tags/tag490.xml"/><Relationship Id="rId13" Type="http://schemas.openxmlformats.org/officeDocument/2006/relationships/tags" Target="../tags/tag489.xml"/><Relationship Id="rId12" Type="http://schemas.openxmlformats.org/officeDocument/2006/relationships/tags" Target="../tags/tag488.xml"/><Relationship Id="rId11" Type="http://schemas.openxmlformats.org/officeDocument/2006/relationships/tags" Target="../tags/tag487.xml"/><Relationship Id="rId10" Type="http://schemas.openxmlformats.org/officeDocument/2006/relationships/tags" Target="../tags/tag486.xml"/><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9" Type="http://schemas.openxmlformats.org/officeDocument/2006/relationships/tags" Target="../tags/tag499.xml"/><Relationship Id="rId8" Type="http://schemas.openxmlformats.org/officeDocument/2006/relationships/tags" Target="../tags/tag498.xml"/><Relationship Id="rId7" Type="http://schemas.openxmlformats.org/officeDocument/2006/relationships/tags" Target="../tags/tag497.xml"/><Relationship Id="rId6" Type="http://schemas.openxmlformats.org/officeDocument/2006/relationships/tags" Target="../tags/tag496.xml"/><Relationship Id="rId5" Type="http://schemas.openxmlformats.org/officeDocument/2006/relationships/tags" Target="../tags/tag495.xml"/><Relationship Id="rId4" Type="http://schemas.openxmlformats.org/officeDocument/2006/relationships/tags" Target="../tags/tag494.xml"/><Relationship Id="rId3" Type="http://schemas.openxmlformats.org/officeDocument/2006/relationships/tags" Target="../tags/tag493.xml"/><Relationship Id="rId2" Type="http://schemas.openxmlformats.org/officeDocument/2006/relationships/tags" Target="../tags/tag492.xml"/><Relationship Id="rId18" Type="http://schemas.openxmlformats.org/officeDocument/2006/relationships/tags" Target="../tags/tag508.xml"/><Relationship Id="rId17" Type="http://schemas.openxmlformats.org/officeDocument/2006/relationships/tags" Target="../tags/tag507.xml"/><Relationship Id="rId16" Type="http://schemas.openxmlformats.org/officeDocument/2006/relationships/tags" Target="../tags/tag506.xml"/><Relationship Id="rId15" Type="http://schemas.openxmlformats.org/officeDocument/2006/relationships/tags" Target="../tags/tag505.xml"/><Relationship Id="rId14" Type="http://schemas.openxmlformats.org/officeDocument/2006/relationships/tags" Target="../tags/tag504.xml"/><Relationship Id="rId13" Type="http://schemas.openxmlformats.org/officeDocument/2006/relationships/tags" Target="../tags/tag503.xml"/><Relationship Id="rId12" Type="http://schemas.openxmlformats.org/officeDocument/2006/relationships/tags" Target="../tags/tag502.xml"/><Relationship Id="rId11" Type="http://schemas.openxmlformats.org/officeDocument/2006/relationships/tags" Target="../tags/tag501.xml"/><Relationship Id="rId10" Type="http://schemas.openxmlformats.org/officeDocument/2006/relationships/tags" Target="../tags/tag500.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968" y="136131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3968" y="384098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184" y="523097"/>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正文页-62_24">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3429000" cy="12192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2" hasCustomPrompt="1"/>
            <p:custDataLst>
              <p:tags r:id="rId6"/>
            </p:custDataLst>
          </p:nvPr>
        </p:nvSpPr>
        <p:spPr>
          <a:xfrm>
            <a:off x="609600" y="3403600"/>
            <a:ext cx="10972800" cy="2844800"/>
          </a:xfrm>
          <a:custGeom>
            <a:avLst/>
            <a:gdLst>
              <a:gd name="connisteX0" fmla="*/ 0 w 10972800"/>
              <a:gd name="connsiteY0" fmla="*/ 203200 h 2844800"/>
              <a:gd name="connisteX1" fmla="*/ 203200 w 10972800"/>
              <a:gd name="connsiteY1" fmla="*/ 0 h 2844800"/>
              <a:gd name="connisteX2" fmla="*/ 10769600 w 10972800"/>
              <a:gd name="connsiteY2" fmla="*/ 0 h 2844800"/>
              <a:gd name="connisteX3" fmla="*/ 10972800 w 10972800"/>
              <a:gd name="connsiteY3" fmla="*/ 203200 h 2844800"/>
              <a:gd name="connisteX4" fmla="*/ 10972800 w 10972800"/>
              <a:gd name="connsiteY4" fmla="*/ 2641600 h 2844800"/>
              <a:gd name="connisteX5" fmla="*/ 10769600 w 10972800"/>
              <a:gd name="connsiteY5" fmla="*/ 2844800 h 2844800"/>
              <a:gd name="connisteX6" fmla="*/ 203200 w 10972800"/>
              <a:gd name="connsiteY6" fmla="*/ 2844800 h 2844800"/>
              <a:gd name="connisteX7" fmla="*/ 0 w 10972800"/>
              <a:gd name="connsiteY7" fmla="*/ 2641600 h 2844800"/>
              <a:gd name="connisteX8" fmla="*/ 0 w 10972800"/>
              <a:gd name="connsiteY8" fmla="*/ 203200 h 2844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844800">
                <a:moveTo>
                  <a:pt x="0" y="203200"/>
                </a:moveTo>
                <a:cubicBezTo>
                  <a:pt x="0" y="90976"/>
                  <a:pt x="90976" y="0"/>
                  <a:pt x="203200" y="0"/>
                </a:cubicBezTo>
                <a:lnTo>
                  <a:pt x="10769600" y="0"/>
                </a:lnTo>
                <a:cubicBezTo>
                  <a:pt x="10881824" y="0"/>
                  <a:pt x="10972800" y="90976"/>
                  <a:pt x="10972800" y="203200"/>
                </a:cubicBezTo>
                <a:lnTo>
                  <a:pt x="10972800" y="2641600"/>
                </a:lnTo>
                <a:cubicBezTo>
                  <a:pt x="10972800" y="2753824"/>
                  <a:pt x="10881824" y="2844800"/>
                  <a:pt x="10769600" y="2844800"/>
                </a:cubicBezTo>
                <a:lnTo>
                  <a:pt x="203200" y="2844800"/>
                </a:lnTo>
                <a:cubicBezTo>
                  <a:pt x="90976" y="2844800"/>
                  <a:pt x="0" y="2753824"/>
                  <a:pt x="0" y="2641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a:spLocks noGrp="1"/>
          </p:cNvSpPr>
          <p:nvPr>
            <p:ph type="body" idx="16393" hasCustomPrompt="1"/>
            <p:custDataLst>
              <p:tags r:id="rId7"/>
            </p:custDataLst>
          </p:nvPr>
        </p:nvSpPr>
        <p:spPr>
          <a:xfrm>
            <a:off x="4648200" y="609600"/>
            <a:ext cx="50800" cy="2336800"/>
          </a:xfrm>
          <a:custGeom>
            <a:avLst/>
            <a:gdLst>
              <a:gd name="connisteX0" fmla="*/ 0 w 50800"/>
              <a:gd name="connsiteY0" fmla="*/ 25400 h 2336800"/>
              <a:gd name="connisteX1" fmla="*/ 25400 w 50800"/>
              <a:gd name="connsiteY1" fmla="*/ 0 h 2336800"/>
              <a:gd name="connisteX2" fmla="*/ 25400 w 50800"/>
              <a:gd name="connsiteY2" fmla="*/ 0 h 2336800"/>
              <a:gd name="connisteX3" fmla="*/ 50800 w 50800"/>
              <a:gd name="connsiteY3" fmla="*/ 25400 h 2336800"/>
              <a:gd name="connisteX4" fmla="*/ 50800 w 50800"/>
              <a:gd name="connsiteY4" fmla="*/ 2311400 h 2336800"/>
              <a:gd name="connisteX5" fmla="*/ 25400 w 50800"/>
              <a:gd name="connsiteY5" fmla="*/ 2336800 h 2336800"/>
              <a:gd name="connisteX6" fmla="*/ 25400 w 50800"/>
              <a:gd name="connsiteY6" fmla="*/ 2336800 h 2336800"/>
              <a:gd name="connisteX7" fmla="*/ 0 w 50800"/>
              <a:gd name="connsiteY7" fmla="*/ 2311400 h 2336800"/>
              <a:gd name="connisteX8" fmla="*/ 0 w 50800"/>
              <a:gd name="connsiteY8" fmla="*/ 254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2336800">
                <a:moveTo>
                  <a:pt x="0" y="25400"/>
                </a:moveTo>
                <a:cubicBezTo>
                  <a:pt x="0" y="11372"/>
                  <a:pt x="11372" y="0"/>
                  <a:pt x="25400" y="0"/>
                </a:cubicBezTo>
                <a:lnTo>
                  <a:pt x="25400" y="0"/>
                </a:lnTo>
                <a:cubicBezTo>
                  <a:pt x="39428" y="0"/>
                  <a:pt x="50800" y="11372"/>
                  <a:pt x="50800" y="25400"/>
                </a:cubicBezTo>
                <a:lnTo>
                  <a:pt x="50800" y="2311400"/>
                </a:lnTo>
                <a:cubicBezTo>
                  <a:pt x="50800" y="2325428"/>
                  <a:pt x="39428" y="2336800"/>
                  <a:pt x="25400" y="2336800"/>
                </a:cubicBezTo>
                <a:lnTo>
                  <a:pt x="25400" y="2336800"/>
                </a:lnTo>
                <a:cubicBezTo>
                  <a:pt x="11372" y="2336800"/>
                  <a:pt x="0" y="2325428"/>
                  <a:pt x="0" y="23114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a:spLocks noGrp="1"/>
          </p:cNvSpPr>
          <p:nvPr>
            <p:ph type="body" idx="16386" hasCustomPrompt="1"/>
            <p:custDataLst>
              <p:tags r:id="rId8"/>
            </p:custDataLst>
          </p:nvPr>
        </p:nvSpPr>
        <p:spPr>
          <a:xfrm>
            <a:off x="4800600" y="609600"/>
            <a:ext cx="175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5" name="文本占位符 14"/>
          <p:cNvSpPr>
            <a:spLocks noGrp="1"/>
          </p:cNvSpPr>
          <p:nvPr>
            <p:ph type="body" idx="16387" hasCustomPrompt="1"/>
            <p:custDataLst>
              <p:tags r:id="rId9"/>
            </p:custDataLst>
          </p:nvPr>
        </p:nvSpPr>
        <p:spPr>
          <a:xfrm>
            <a:off x="4800600" y="1117600"/>
            <a:ext cx="17526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4" hasCustomPrompt="1"/>
            <p:custDataLst>
              <p:tags r:id="rId10"/>
            </p:custDataLst>
          </p:nvPr>
        </p:nvSpPr>
        <p:spPr>
          <a:xfrm>
            <a:off x="7162800" y="609600"/>
            <a:ext cx="50800" cy="2336800"/>
          </a:xfrm>
          <a:custGeom>
            <a:avLst/>
            <a:gdLst>
              <a:gd name="connisteX0" fmla="*/ 0 w 50800"/>
              <a:gd name="connsiteY0" fmla="*/ 25400 h 2336800"/>
              <a:gd name="connisteX1" fmla="*/ 25400 w 50800"/>
              <a:gd name="connsiteY1" fmla="*/ 0 h 2336800"/>
              <a:gd name="connisteX2" fmla="*/ 25400 w 50800"/>
              <a:gd name="connsiteY2" fmla="*/ 0 h 2336800"/>
              <a:gd name="connisteX3" fmla="*/ 50800 w 50800"/>
              <a:gd name="connsiteY3" fmla="*/ 25400 h 2336800"/>
              <a:gd name="connisteX4" fmla="*/ 50800 w 50800"/>
              <a:gd name="connsiteY4" fmla="*/ 2311400 h 2336800"/>
              <a:gd name="connisteX5" fmla="*/ 25400 w 50800"/>
              <a:gd name="connsiteY5" fmla="*/ 2336800 h 2336800"/>
              <a:gd name="connisteX6" fmla="*/ 25400 w 50800"/>
              <a:gd name="connsiteY6" fmla="*/ 2336800 h 2336800"/>
              <a:gd name="connisteX7" fmla="*/ 0 w 50800"/>
              <a:gd name="connsiteY7" fmla="*/ 2311400 h 2336800"/>
              <a:gd name="connisteX8" fmla="*/ 0 w 50800"/>
              <a:gd name="connsiteY8" fmla="*/ 254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2336800">
                <a:moveTo>
                  <a:pt x="0" y="25400"/>
                </a:moveTo>
                <a:cubicBezTo>
                  <a:pt x="0" y="11372"/>
                  <a:pt x="11372" y="0"/>
                  <a:pt x="25400" y="0"/>
                </a:cubicBezTo>
                <a:lnTo>
                  <a:pt x="25400" y="0"/>
                </a:lnTo>
                <a:cubicBezTo>
                  <a:pt x="39428" y="0"/>
                  <a:pt x="50800" y="11372"/>
                  <a:pt x="50800" y="25400"/>
                </a:cubicBezTo>
                <a:lnTo>
                  <a:pt x="50800" y="2311400"/>
                </a:lnTo>
                <a:cubicBezTo>
                  <a:pt x="50800" y="2325428"/>
                  <a:pt x="39428" y="2336800"/>
                  <a:pt x="25400" y="2336800"/>
                </a:cubicBezTo>
                <a:lnTo>
                  <a:pt x="25400" y="2336800"/>
                </a:lnTo>
                <a:cubicBezTo>
                  <a:pt x="11372" y="2336800"/>
                  <a:pt x="0" y="2325428"/>
                  <a:pt x="0" y="23114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8" hasCustomPrompt="1"/>
            <p:custDataLst>
              <p:tags r:id="rId11"/>
            </p:custDataLst>
          </p:nvPr>
        </p:nvSpPr>
        <p:spPr>
          <a:xfrm>
            <a:off x="7315200" y="609600"/>
            <a:ext cx="175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8" name="文本占位符 17"/>
          <p:cNvSpPr>
            <a:spLocks noGrp="1"/>
          </p:cNvSpPr>
          <p:nvPr>
            <p:ph type="body" idx="16389" hasCustomPrompt="1"/>
            <p:custDataLst>
              <p:tags r:id="rId12"/>
            </p:custDataLst>
          </p:nvPr>
        </p:nvSpPr>
        <p:spPr>
          <a:xfrm>
            <a:off x="7315200" y="1117600"/>
            <a:ext cx="17526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5" hasCustomPrompt="1"/>
            <p:custDataLst>
              <p:tags r:id="rId13"/>
            </p:custDataLst>
          </p:nvPr>
        </p:nvSpPr>
        <p:spPr>
          <a:xfrm>
            <a:off x="9677400" y="609600"/>
            <a:ext cx="50800" cy="2336800"/>
          </a:xfrm>
          <a:custGeom>
            <a:avLst/>
            <a:gdLst>
              <a:gd name="connisteX0" fmla="*/ 0 w 50800"/>
              <a:gd name="connsiteY0" fmla="*/ 25400 h 2336800"/>
              <a:gd name="connisteX1" fmla="*/ 25400 w 50800"/>
              <a:gd name="connsiteY1" fmla="*/ 0 h 2336800"/>
              <a:gd name="connisteX2" fmla="*/ 25400 w 50800"/>
              <a:gd name="connsiteY2" fmla="*/ 0 h 2336800"/>
              <a:gd name="connisteX3" fmla="*/ 50800 w 50800"/>
              <a:gd name="connsiteY3" fmla="*/ 25400 h 2336800"/>
              <a:gd name="connisteX4" fmla="*/ 50800 w 50800"/>
              <a:gd name="connsiteY4" fmla="*/ 2311400 h 2336800"/>
              <a:gd name="connisteX5" fmla="*/ 25400 w 50800"/>
              <a:gd name="connsiteY5" fmla="*/ 2336800 h 2336800"/>
              <a:gd name="connisteX6" fmla="*/ 25400 w 50800"/>
              <a:gd name="connsiteY6" fmla="*/ 2336800 h 2336800"/>
              <a:gd name="connisteX7" fmla="*/ 0 w 50800"/>
              <a:gd name="connsiteY7" fmla="*/ 2311400 h 2336800"/>
              <a:gd name="connisteX8" fmla="*/ 0 w 50800"/>
              <a:gd name="connsiteY8" fmla="*/ 254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2336800">
                <a:moveTo>
                  <a:pt x="0" y="25400"/>
                </a:moveTo>
                <a:cubicBezTo>
                  <a:pt x="0" y="11372"/>
                  <a:pt x="11372" y="0"/>
                  <a:pt x="25400" y="0"/>
                </a:cubicBezTo>
                <a:lnTo>
                  <a:pt x="25400" y="0"/>
                </a:lnTo>
                <a:cubicBezTo>
                  <a:pt x="39428" y="0"/>
                  <a:pt x="50800" y="11372"/>
                  <a:pt x="50800" y="25400"/>
                </a:cubicBezTo>
                <a:lnTo>
                  <a:pt x="50800" y="2311400"/>
                </a:lnTo>
                <a:cubicBezTo>
                  <a:pt x="50800" y="2325428"/>
                  <a:pt x="39428" y="2336800"/>
                  <a:pt x="25400" y="2336800"/>
                </a:cubicBezTo>
                <a:lnTo>
                  <a:pt x="25400" y="2336800"/>
                </a:lnTo>
                <a:cubicBezTo>
                  <a:pt x="11372" y="2336800"/>
                  <a:pt x="0" y="2325428"/>
                  <a:pt x="0" y="23114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90" hasCustomPrompt="1"/>
            <p:custDataLst>
              <p:tags r:id="rId14"/>
            </p:custDataLst>
          </p:nvPr>
        </p:nvSpPr>
        <p:spPr>
          <a:xfrm>
            <a:off x="9829800" y="609600"/>
            <a:ext cx="175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1" name="文本占位符 20"/>
          <p:cNvSpPr>
            <a:spLocks noGrp="1"/>
          </p:cNvSpPr>
          <p:nvPr>
            <p:ph type="body" idx="16391" hasCustomPrompt="1"/>
            <p:custDataLst>
              <p:tags r:id="rId15"/>
            </p:custDataLst>
          </p:nvPr>
        </p:nvSpPr>
        <p:spPr>
          <a:xfrm>
            <a:off x="9829800" y="1117600"/>
            <a:ext cx="17526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正文页-61_18">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0" hasCustomPrompt="1"/>
            <p:custDataLst>
              <p:tags r:id="rId6"/>
            </p:custDataLst>
          </p:nvPr>
        </p:nvSpPr>
        <p:spPr>
          <a:xfrm>
            <a:off x="8001000" y="1524000"/>
            <a:ext cx="3581400" cy="4724400"/>
          </a:xfrm>
          <a:custGeom>
            <a:avLst/>
            <a:gdLst>
              <a:gd name="connisteX0" fmla="*/ 0 w 3581400"/>
              <a:gd name="connsiteY0" fmla="*/ 0 h 4724400"/>
              <a:gd name="connisteX1" fmla="*/ 3378200 w 3581400"/>
              <a:gd name="connsiteY1" fmla="*/ 0 h 4724400"/>
              <a:gd name="connisteX2" fmla="*/ 3581400 w 3581400"/>
              <a:gd name="connsiteY2" fmla="*/ 203200 h 4724400"/>
              <a:gd name="connisteX3" fmla="*/ 3581400 w 3581400"/>
              <a:gd name="connsiteY3" fmla="*/ 4521200 h 4724400"/>
              <a:gd name="connisteX4" fmla="*/ 3378200 w 3581400"/>
              <a:gd name="connsiteY4" fmla="*/ 4724400 h 4724400"/>
              <a:gd name="connisteX5" fmla="*/ 0 w 3581400"/>
              <a:gd name="connsiteY5" fmla="*/ 4724400 h 4724400"/>
              <a:gd name="connisteX6" fmla="*/ 0 w 3581400"/>
              <a:gd name="connsiteY6" fmla="*/ 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581400" h="4724400">
                <a:moveTo>
                  <a:pt x="0" y="0"/>
                </a:moveTo>
                <a:lnTo>
                  <a:pt x="3378200" y="0"/>
                </a:lnTo>
                <a:cubicBezTo>
                  <a:pt x="3490424" y="0"/>
                  <a:pt x="3581400" y="90976"/>
                  <a:pt x="3581400" y="203200"/>
                </a:cubicBezTo>
                <a:lnTo>
                  <a:pt x="3581400" y="4521200"/>
                </a:lnTo>
                <a:cubicBezTo>
                  <a:pt x="3581400" y="4633424"/>
                  <a:pt x="3490424" y="4724400"/>
                  <a:pt x="3378200" y="4724400"/>
                </a:cubicBezTo>
                <a:lnTo>
                  <a:pt x="0" y="4724400"/>
                </a:lnTo>
                <a:lnTo>
                  <a:pt x="0" y="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a:spLocks noGrp="1"/>
          </p:cNvSpPr>
          <p:nvPr>
            <p:ph type="body" idx="16391" hasCustomPrompt="1"/>
            <p:custDataLst>
              <p:tags r:id="rId7"/>
            </p:custDataLst>
          </p:nvPr>
        </p:nvSpPr>
        <p:spPr>
          <a:xfrm>
            <a:off x="609600" y="1524000"/>
            <a:ext cx="7391400" cy="4724400"/>
          </a:xfrm>
          <a:custGeom>
            <a:avLst/>
            <a:gdLst>
              <a:gd name="connisteX0" fmla="*/ 0 w 7391400"/>
              <a:gd name="connsiteY0" fmla="*/ 203200 h 4724400"/>
              <a:gd name="connisteX1" fmla="*/ 203200 w 7391400"/>
              <a:gd name="connsiteY1" fmla="*/ 0 h 4724400"/>
              <a:gd name="connisteX2" fmla="*/ 7391400 w 7391400"/>
              <a:gd name="connsiteY2" fmla="*/ 0 h 4724400"/>
              <a:gd name="connisteX3" fmla="*/ 7391400 w 7391400"/>
              <a:gd name="connsiteY3" fmla="*/ 4724400 h 4724400"/>
              <a:gd name="connisteX4" fmla="*/ 203200 w 7391400"/>
              <a:gd name="connsiteY4" fmla="*/ 4724400 h 4724400"/>
              <a:gd name="connisteX5" fmla="*/ 0 w 7391400"/>
              <a:gd name="connsiteY5" fmla="*/ 4521200 h 4724400"/>
              <a:gd name="connisteX6" fmla="*/ 0 w 7391400"/>
              <a:gd name="connsiteY6"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7391400" h="4724400">
                <a:moveTo>
                  <a:pt x="0" y="203200"/>
                </a:moveTo>
                <a:cubicBezTo>
                  <a:pt x="0" y="90976"/>
                  <a:pt x="90976" y="0"/>
                  <a:pt x="203200" y="0"/>
                </a:cubicBezTo>
                <a:lnTo>
                  <a:pt x="7391400" y="0"/>
                </a:lnTo>
                <a:lnTo>
                  <a:pt x="7391400" y="4724400"/>
                </a:lnTo>
                <a:lnTo>
                  <a:pt x="203200" y="4724400"/>
                </a:lnTo>
                <a:cubicBezTo>
                  <a:pt x="90976" y="4724400"/>
                  <a:pt x="0" y="4633424"/>
                  <a:pt x="0" y="4521200"/>
                </a:cubicBezTo>
                <a:lnTo>
                  <a:pt x="0" y="203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a:spLocks noGrp="1"/>
          </p:cNvSpPr>
          <p:nvPr>
            <p:ph type="body" idx="16386" hasCustomPrompt="1"/>
            <p:custDataLst>
              <p:tags r:id="rId8"/>
            </p:custDataLst>
          </p:nvPr>
        </p:nvSpPr>
        <p:spPr>
          <a:xfrm>
            <a:off x="1066800" y="2108200"/>
            <a:ext cx="64770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1066800" y="2667000"/>
            <a:ext cx="6477000" cy="9144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
        <p:nvSpPr>
          <p:cNvPr id="16" name="文本占位符 15"/>
          <p:cNvSpPr>
            <a:spLocks noGrp="1"/>
          </p:cNvSpPr>
          <p:nvPr>
            <p:ph type="body" idx="16388" hasCustomPrompt="1"/>
            <p:custDataLst>
              <p:tags r:id="rId10"/>
            </p:custDataLst>
          </p:nvPr>
        </p:nvSpPr>
        <p:spPr>
          <a:xfrm>
            <a:off x="1066800" y="4191000"/>
            <a:ext cx="64770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单击此处添加项标题</a:t>
            </a:r>
            <a:endParaRPr lang="zh-CN" altLang="en-US" smtClean="0"/>
          </a:p>
        </p:txBody>
      </p:sp>
      <p:sp>
        <p:nvSpPr>
          <p:cNvPr id="17" name="文本占位符 16"/>
          <p:cNvSpPr>
            <a:spLocks noGrp="1"/>
          </p:cNvSpPr>
          <p:nvPr>
            <p:ph type="body" idx="16389" hasCustomPrompt="1"/>
            <p:custDataLst>
              <p:tags r:id="rId11"/>
            </p:custDataLst>
          </p:nvPr>
        </p:nvSpPr>
        <p:spPr>
          <a:xfrm>
            <a:off x="1066800" y="4749800"/>
            <a:ext cx="6477000" cy="9144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正文页-39_16">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3" hasCustomPrompt="1"/>
            <p:custDataLst>
              <p:tags r:id="rId6"/>
            </p:custDataLst>
          </p:nvPr>
        </p:nvSpPr>
        <p:spPr>
          <a:xfrm>
            <a:off x="6096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a:spLocks noGrp="1"/>
          </p:cNvSpPr>
          <p:nvPr>
            <p:ph type="pic" idx="16392" hasCustomPrompt="1"/>
            <p:custDataLst>
              <p:tags r:id="rId7"/>
            </p:custDataLst>
          </p:nvPr>
        </p:nvSpPr>
        <p:spPr>
          <a:xfrm>
            <a:off x="1574800" y="2057400"/>
            <a:ext cx="1524000" cy="15240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a:spLocks noGrp="1"/>
          </p:cNvSpPr>
          <p:nvPr>
            <p:ph type="body" idx="16386" hasCustomPrompt="1"/>
            <p:custDataLst>
              <p:tags r:id="rId8"/>
            </p:custDataLst>
          </p:nvPr>
        </p:nvSpPr>
        <p:spPr>
          <a:xfrm>
            <a:off x="1016000" y="39370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5" name="文本占位符 14"/>
          <p:cNvSpPr>
            <a:spLocks noGrp="1"/>
          </p:cNvSpPr>
          <p:nvPr>
            <p:ph type="body" idx="16387" hasCustomPrompt="1"/>
            <p:custDataLst>
              <p:tags r:id="rId9"/>
            </p:custDataLst>
          </p:nvPr>
        </p:nvSpPr>
        <p:spPr>
          <a:xfrm>
            <a:off x="1016000" y="4495800"/>
            <a:ext cx="2641600" cy="12192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5" hasCustomPrompt="1"/>
            <p:custDataLst>
              <p:tags r:id="rId10"/>
            </p:custDataLst>
          </p:nvPr>
        </p:nvSpPr>
        <p:spPr>
          <a:xfrm>
            <a:off x="43688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a:spLocks noGrp="1"/>
          </p:cNvSpPr>
          <p:nvPr>
            <p:ph type="pic" idx="16394" hasCustomPrompt="1"/>
            <p:custDataLst>
              <p:tags r:id="rId11"/>
            </p:custDataLst>
          </p:nvPr>
        </p:nvSpPr>
        <p:spPr>
          <a:xfrm>
            <a:off x="5334000" y="2057400"/>
            <a:ext cx="1524000" cy="15240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a:spLocks noGrp="1"/>
          </p:cNvSpPr>
          <p:nvPr>
            <p:ph type="body" idx="16388" hasCustomPrompt="1"/>
            <p:custDataLst>
              <p:tags r:id="rId12"/>
            </p:custDataLst>
          </p:nvPr>
        </p:nvSpPr>
        <p:spPr>
          <a:xfrm>
            <a:off x="4775200" y="39370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9" name="文本占位符 18"/>
          <p:cNvSpPr>
            <a:spLocks noGrp="1"/>
          </p:cNvSpPr>
          <p:nvPr>
            <p:ph type="body" idx="16389" hasCustomPrompt="1"/>
            <p:custDataLst>
              <p:tags r:id="rId13"/>
            </p:custDataLst>
          </p:nvPr>
        </p:nvSpPr>
        <p:spPr>
          <a:xfrm>
            <a:off x="4775200" y="4495800"/>
            <a:ext cx="2641600" cy="12192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装饰  9"/>
          <p:cNvSpPr>
            <a:spLocks noGrp="1"/>
          </p:cNvSpPr>
          <p:nvPr>
            <p:ph type="body" idx="16397" hasCustomPrompt="1"/>
            <p:custDataLst>
              <p:tags r:id="rId14"/>
            </p:custDataLst>
          </p:nvPr>
        </p:nvSpPr>
        <p:spPr>
          <a:xfrm>
            <a:off x="81280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图片占位符 20"/>
          <p:cNvSpPr>
            <a:spLocks noGrp="1"/>
          </p:cNvSpPr>
          <p:nvPr>
            <p:ph type="pic" idx="16396" hasCustomPrompt="1"/>
            <p:custDataLst>
              <p:tags r:id="rId15"/>
            </p:custDataLst>
          </p:nvPr>
        </p:nvSpPr>
        <p:spPr>
          <a:xfrm>
            <a:off x="9093200" y="2057400"/>
            <a:ext cx="1524000" cy="15240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2" name="文本占位符 21"/>
          <p:cNvSpPr>
            <a:spLocks noGrp="1"/>
          </p:cNvSpPr>
          <p:nvPr>
            <p:ph type="body" idx="16390" hasCustomPrompt="1"/>
            <p:custDataLst>
              <p:tags r:id="rId16"/>
            </p:custDataLst>
          </p:nvPr>
        </p:nvSpPr>
        <p:spPr>
          <a:xfrm>
            <a:off x="8534400" y="39370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3" name="文本占位符 22"/>
          <p:cNvSpPr>
            <a:spLocks noGrp="1"/>
          </p:cNvSpPr>
          <p:nvPr>
            <p:ph type="body" idx="16391" hasCustomPrompt="1"/>
            <p:custDataLst>
              <p:tags r:id="rId17"/>
            </p:custDataLst>
          </p:nvPr>
        </p:nvSpPr>
        <p:spPr>
          <a:xfrm>
            <a:off x="8534400" y="4495800"/>
            <a:ext cx="2641600" cy="12192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正文页-54_12">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3" hasCustomPrompt="1"/>
            <p:custDataLst>
              <p:tags r:id="rId6"/>
            </p:custDataLst>
          </p:nvPr>
        </p:nvSpPr>
        <p:spPr>
          <a:xfrm>
            <a:off x="6096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a:spLocks noGrp="1"/>
          </p:cNvSpPr>
          <p:nvPr>
            <p:ph type="body" idx="16394" hasCustomPrompt="1"/>
            <p:custDataLst>
              <p:tags r:id="rId7"/>
            </p:custDataLst>
          </p:nvPr>
        </p:nvSpPr>
        <p:spPr>
          <a:xfrm>
            <a:off x="1727200" y="19304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图片占位符 13"/>
          <p:cNvSpPr>
            <a:spLocks noGrp="1"/>
          </p:cNvSpPr>
          <p:nvPr>
            <p:ph type="pic" idx="16392" hasCustomPrompt="1"/>
            <p:custDataLst>
              <p:tags r:id="rId8"/>
            </p:custDataLst>
          </p:nvPr>
        </p:nvSpPr>
        <p:spPr>
          <a:xfrm>
            <a:off x="2011680" y="2214880"/>
            <a:ext cx="650240" cy="65024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5" name="文本占位符 14"/>
          <p:cNvSpPr>
            <a:spLocks noGrp="1"/>
          </p:cNvSpPr>
          <p:nvPr>
            <p:ph type="body" idx="16386" hasCustomPrompt="1"/>
            <p:custDataLst>
              <p:tags r:id="rId9"/>
            </p:custDataLst>
          </p:nvPr>
        </p:nvSpPr>
        <p:spPr>
          <a:xfrm>
            <a:off x="1016000" y="34544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6" name="文本占位符 15"/>
          <p:cNvSpPr>
            <a:spLocks noGrp="1"/>
          </p:cNvSpPr>
          <p:nvPr>
            <p:ph type="body" idx="16387" hasCustomPrompt="1"/>
            <p:custDataLst>
              <p:tags r:id="rId10"/>
            </p:custDataLst>
          </p:nvPr>
        </p:nvSpPr>
        <p:spPr>
          <a:xfrm>
            <a:off x="1016000" y="4013200"/>
            <a:ext cx="2641600" cy="18288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7" name="装饰  6"/>
          <p:cNvSpPr>
            <a:spLocks noGrp="1"/>
          </p:cNvSpPr>
          <p:nvPr>
            <p:ph type="body" idx="16396" hasCustomPrompt="1"/>
            <p:custDataLst>
              <p:tags r:id="rId11"/>
            </p:custDataLst>
          </p:nvPr>
        </p:nvSpPr>
        <p:spPr>
          <a:xfrm>
            <a:off x="43688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8" name="装饰  7"/>
          <p:cNvSpPr>
            <a:spLocks noGrp="1"/>
          </p:cNvSpPr>
          <p:nvPr>
            <p:ph type="body" idx="16397" hasCustomPrompt="1"/>
            <p:custDataLst>
              <p:tags r:id="rId12"/>
            </p:custDataLst>
          </p:nvPr>
        </p:nvSpPr>
        <p:spPr>
          <a:xfrm>
            <a:off x="5486400" y="19304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9" name="图片占位符 18"/>
          <p:cNvSpPr>
            <a:spLocks noGrp="1"/>
          </p:cNvSpPr>
          <p:nvPr>
            <p:ph type="pic" idx="16395" hasCustomPrompt="1"/>
            <p:custDataLst>
              <p:tags r:id="rId13"/>
            </p:custDataLst>
          </p:nvPr>
        </p:nvSpPr>
        <p:spPr>
          <a:xfrm>
            <a:off x="5770880" y="2214880"/>
            <a:ext cx="650240" cy="65024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0" name="文本占位符 19"/>
          <p:cNvSpPr>
            <a:spLocks noGrp="1"/>
          </p:cNvSpPr>
          <p:nvPr>
            <p:ph type="body" idx="16388" hasCustomPrompt="1"/>
            <p:custDataLst>
              <p:tags r:id="rId14"/>
            </p:custDataLst>
          </p:nvPr>
        </p:nvSpPr>
        <p:spPr>
          <a:xfrm>
            <a:off x="4775200" y="34544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1" name="文本占位符 20"/>
          <p:cNvSpPr>
            <a:spLocks noGrp="1"/>
          </p:cNvSpPr>
          <p:nvPr>
            <p:ph type="body" idx="16389" hasCustomPrompt="1"/>
            <p:custDataLst>
              <p:tags r:id="rId15"/>
            </p:custDataLst>
          </p:nvPr>
        </p:nvSpPr>
        <p:spPr>
          <a:xfrm>
            <a:off x="4775200" y="4013200"/>
            <a:ext cx="2641600" cy="18288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2" name="装饰  1"/>
          <p:cNvSpPr>
            <a:spLocks noGrp="1"/>
          </p:cNvSpPr>
          <p:nvPr>
            <p:ph type="body" idx="16399" hasCustomPrompt="1"/>
            <p:custDataLst>
              <p:tags r:id="rId16"/>
            </p:custDataLst>
          </p:nvPr>
        </p:nvSpPr>
        <p:spPr>
          <a:xfrm>
            <a:off x="81280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3" name="装饰  2"/>
          <p:cNvSpPr>
            <a:spLocks noGrp="1"/>
          </p:cNvSpPr>
          <p:nvPr>
            <p:ph type="body" idx="16400" hasCustomPrompt="1"/>
            <p:custDataLst>
              <p:tags r:id="rId17"/>
            </p:custDataLst>
          </p:nvPr>
        </p:nvSpPr>
        <p:spPr>
          <a:xfrm>
            <a:off x="9245600" y="19304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图片占位符 23"/>
          <p:cNvSpPr>
            <a:spLocks noGrp="1"/>
          </p:cNvSpPr>
          <p:nvPr>
            <p:ph type="pic" idx="16398" hasCustomPrompt="1"/>
            <p:custDataLst>
              <p:tags r:id="rId18"/>
            </p:custDataLst>
          </p:nvPr>
        </p:nvSpPr>
        <p:spPr>
          <a:xfrm>
            <a:off x="9530080" y="2214880"/>
            <a:ext cx="650240" cy="65024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5" name="文本占位符 24"/>
          <p:cNvSpPr>
            <a:spLocks noGrp="1"/>
          </p:cNvSpPr>
          <p:nvPr>
            <p:ph type="body" idx="16390" hasCustomPrompt="1"/>
            <p:custDataLst>
              <p:tags r:id="rId19"/>
            </p:custDataLst>
          </p:nvPr>
        </p:nvSpPr>
        <p:spPr>
          <a:xfrm>
            <a:off x="8534400" y="34544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6" name="文本占位符 25"/>
          <p:cNvSpPr>
            <a:spLocks noGrp="1"/>
          </p:cNvSpPr>
          <p:nvPr>
            <p:ph type="body" idx="16391" hasCustomPrompt="1"/>
            <p:custDataLst>
              <p:tags r:id="rId20"/>
            </p:custDataLst>
          </p:nvPr>
        </p:nvSpPr>
        <p:spPr>
          <a:xfrm>
            <a:off x="8534400" y="4013200"/>
            <a:ext cx="2641600" cy="18288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正文页-上标下内-装饰右叠-颜色错位-并列-32_34_group1">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5" hasCustomPrompt="1"/>
            <p:custDataLst>
              <p:tags r:id="rId6"/>
            </p:custDataLst>
          </p:nvPr>
        </p:nvSpPr>
        <p:spPr>
          <a:xfrm>
            <a:off x="609600" y="152400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a:spLocks noGrp="1"/>
          </p:cNvSpPr>
          <p:nvPr>
            <p:ph type="body" idx="16396" hasCustomPrompt="1"/>
            <p:custDataLst>
              <p:tags r:id="rId7"/>
            </p:custDataLst>
          </p:nvPr>
        </p:nvSpPr>
        <p:spPr>
          <a:xfrm>
            <a:off x="914400" y="1765300"/>
            <a:ext cx="914400" cy="91440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图片占位符 13"/>
          <p:cNvSpPr>
            <a:spLocks noGrp="1"/>
          </p:cNvSpPr>
          <p:nvPr>
            <p:ph type="pic" idx="16394" hasCustomPrompt="1"/>
            <p:custDataLst>
              <p:tags r:id="rId8"/>
            </p:custDataLst>
          </p:nvPr>
        </p:nvSpPr>
        <p:spPr>
          <a:xfrm>
            <a:off x="1127760" y="1978660"/>
            <a:ext cx="487680" cy="48768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5" name="文本占位符 14"/>
          <p:cNvSpPr>
            <a:spLocks noGrp="1"/>
          </p:cNvSpPr>
          <p:nvPr>
            <p:ph type="body" idx="16386" hasCustomPrompt="1"/>
            <p:custDataLst>
              <p:tags r:id="rId9"/>
            </p:custDataLst>
          </p:nvPr>
        </p:nvSpPr>
        <p:spPr>
          <a:xfrm>
            <a:off x="2082800" y="1765300"/>
            <a:ext cx="3556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文本占位符 15"/>
          <p:cNvSpPr>
            <a:spLocks noGrp="1"/>
          </p:cNvSpPr>
          <p:nvPr>
            <p:ph type="body" idx="16387" hasCustomPrompt="1"/>
            <p:custDataLst>
              <p:tags r:id="rId10"/>
            </p:custDataLst>
          </p:nvPr>
        </p:nvSpPr>
        <p:spPr>
          <a:xfrm>
            <a:off x="2082800" y="2273300"/>
            <a:ext cx="35560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7" name="装饰  6"/>
          <p:cNvSpPr>
            <a:spLocks noGrp="1"/>
          </p:cNvSpPr>
          <p:nvPr>
            <p:ph type="body" idx="16398" hasCustomPrompt="1"/>
            <p:custDataLst>
              <p:tags r:id="rId11"/>
            </p:custDataLst>
          </p:nvPr>
        </p:nvSpPr>
        <p:spPr>
          <a:xfrm>
            <a:off x="6248400" y="152400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8" name="装饰  7"/>
          <p:cNvSpPr>
            <a:spLocks noGrp="1"/>
          </p:cNvSpPr>
          <p:nvPr>
            <p:ph type="body" idx="16399" hasCustomPrompt="1"/>
            <p:custDataLst>
              <p:tags r:id="rId12"/>
            </p:custDataLst>
          </p:nvPr>
        </p:nvSpPr>
        <p:spPr>
          <a:xfrm>
            <a:off x="6553200" y="1765300"/>
            <a:ext cx="914400" cy="91440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rgbClr val="FFFFFF"/>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9" name="图片占位符 18"/>
          <p:cNvSpPr>
            <a:spLocks noGrp="1"/>
          </p:cNvSpPr>
          <p:nvPr>
            <p:ph type="pic" idx="16397" hasCustomPrompt="1"/>
            <p:custDataLst>
              <p:tags r:id="rId13"/>
            </p:custDataLst>
          </p:nvPr>
        </p:nvSpPr>
        <p:spPr>
          <a:xfrm>
            <a:off x="6766560" y="1978660"/>
            <a:ext cx="487680" cy="48768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0" name="文本占位符 19"/>
          <p:cNvSpPr>
            <a:spLocks noGrp="1"/>
          </p:cNvSpPr>
          <p:nvPr>
            <p:ph type="body" idx="16388" hasCustomPrompt="1"/>
            <p:custDataLst>
              <p:tags r:id="rId14"/>
            </p:custDataLst>
          </p:nvPr>
        </p:nvSpPr>
        <p:spPr>
          <a:xfrm>
            <a:off x="7721600" y="1765300"/>
            <a:ext cx="35560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单击此处添加项标题</a:t>
            </a:r>
            <a:endParaRPr lang="zh-CN" altLang="en-US" smtClean="0"/>
          </a:p>
        </p:txBody>
      </p:sp>
      <p:sp>
        <p:nvSpPr>
          <p:cNvPr id="21" name="文本占位符 20"/>
          <p:cNvSpPr>
            <a:spLocks noGrp="1"/>
          </p:cNvSpPr>
          <p:nvPr>
            <p:ph type="body" idx="16389" hasCustomPrompt="1"/>
            <p:custDataLst>
              <p:tags r:id="rId15"/>
            </p:custDataLst>
          </p:nvPr>
        </p:nvSpPr>
        <p:spPr>
          <a:xfrm>
            <a:off x="7721600" y="2273300"/>
            <a:ext cx="3556000" cy="12192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
        <p:nvSpPr>
          <p:cNvPr id="22" name="装饰  1"/>
          <p:cNvSpPr>
            <a:spLocks noGrp="1"/>
          </p:cNvSpPr>
          <p:nvPr>
            <p:ph type="body" idx="16401" hasCustomPrompt="1"/>
            <p:custDataLst>
              <p:tags r:id="rId16"/>
            </p:custDataLst>
          </p:nvPr>
        </p:nvSpPr>
        <p:spPr>
          <a:xfrm>
            <a:off x="609600" y="403860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3" name="装饰  2"/>
          <p:cNvSpPr>
            <a:spLocks noGrp="1"/>
          </p:cNvSpPr>
          <p:nvPr>
            <p:ph type="body" idx="16402" hasCustomPrompt="1"/>
            <p:custDataLst>
              <p:tags r:id="rId17"/>
            </p:custDataLst>
          </p:nvPr>
        </p:nvSpPr>
        <p:spPr>
          <a:xfrm>
            <a:off x="914400" y="4279900"/>
            <a:ext cx="914400" cy="91440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rgbClr val="FFFFFF"/>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图片占位符 23"/>
          <p:cNvSpPr>
            <a:spLocks noGrp="1"/>
          </p:cNvSpPr>
          <p:nvPr>
            <p:ph type="pic" idx="16400" hasCustomPrompt="1"/>
            <p:custDataLst>
              <p:tags r:id="rId18"/>
            </p:custDataLst>
          </p:nvPr>
        </p:nvSpPr>
        <p:spPr>
          <a:xfrm>
            <a:off x="1127760" y="4493260"/>
            <a:ext cx="487680" cy="48768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5" name="文本占位符 24"/>
          <p:cNvSpPr>
            <a:spLocks noGrp="1"/>
          </p:cNvSpPr>
          <p:nvPr>
            <p:ph type="body" idx="16390" hasCustomPrompt="1"/>
            <p:custDataLst>
              <p:tags r:id="rId19"/>
            </p:custDataLst>
          </p:nvPr>
        </p:nvSpPr>
        <p:spPr>
          <a:xfrm>
            <a:off x="2082800" y="4279900"/>
            <a:ext cx="35560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单击此处添加项标题</a:t>
            </a:r>
            <a:endParaRPr lang="zh-CN" altLang="en-US" smtClean="0"/>
          </a:p>
        </p:txBody>
      </p:sp>
      <p:sp>
        <p:nvSpPr>
          <p:cNvPr id="26" name="文本占位符 25"/>
          <p:cNvSpPr>
            <a:spLocks noGrp="1"/>
          </p:cNvSpPr>
          <p:nvPr>
            <p:ph type="body" idx="16391" hasCustomPrompt="1"/>
            <p:custDataLst>
              <p:tags r:id="rId20"/>
            </p:custDataLst>
          </p:nvPr>
        </p:nvSpPr>
        <p:spPr>
          <a:xfrm>
            <a:off x="2082800" y="4787900"/>
            <a:ext cx="3556000" cy="12192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
        <p:nvSpPr>
          <p:cNvPr id="27" name="装饰  6"/>
          <p:cNvSpPr>
            <a:spLocks noGrp="1"/>
          </p:cNvSpPr>
          <p:nvPr>
            <p:ph type="body" idx="16404" hasCustomPrompt="1"/>
            <p:custDataLst>
              <p:tags r:id="rId21"/>
            </p:custDataLst>
          </p:nvPr>
        </p:nvSpPr>
        <p:spPr>
          <a:xfrm>
            <a:off x="6248400" y="403860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8" name="装饰  7"/>
          <p:cNvSpPr>
            <a:spLocks noGrp="1"/>
          </p:cNvSpPr>
          <p:nvPr>
            <p:ph type="body" idx="16405" hasCustomPrompt="1"/>
            <p:custDataLst>
              <p:tags r:id="rId22"/>
            </p:custDataLst>
          </p:nvPr>
        </p:nvSpPr>
        <p:spPr>
          <a:xfrm>
            <a:off x="6553200" y="4279900"/>
            <a:ext cx="914400" cy="91440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9" name="图片占位符 28"/>
          <p:cNvSpPr>
            <a:spLocks noGrp="1"/>
          </p:cNvSpPr>
          <p:nvPr>
            <p:ph type="pic" idx="16403" hasCustomPrompt="1"/>
            <p:custDataLst>
              <p:tags r:id="rId23"/>
            </p:custDataLst>
          </p:nvPr>
        </p:nvSpPr>
        <p:spPr>
          <a:xfrm>
            <a:off x="6766560" y="4493260"/>
            <a:ext cx="487680" cy="48768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30" name="文本占位符 29"/>
          <p:cNvSpPr>
            <a:spLocks noGrp="1"/>
          </p:cNvSpPr>
          <p:nvPr>
            <p:ph type="body" idx="16392" hasCustomPrompt="1"/>
            <p:custDataLst>
              <p:tags r:id="rId24"/>
            </p:custDataLst>
          </p:nvPr>
        </p:nvSpPr>
        <p:spPr>
          <a:xfrm>
            <a:off x="7721600" y="4279900"/>
            <a:ext cx="3556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31" name="文本占位符 30"/>
          <p:cNvSpPr>
            <a:spLocks noGrp="1"/>
          </p:cNvSpPr>
          <p:nvPr>
            <p:ph type="body" idx="16393" hasCustomPrompt="1"/>
            <p:custDataLst>
              <p:tags r:id="rId25"/>
            </p:custDataLst>
          </p:nvPr>
        </p:nvSpPr>
        <p:spPr>
          <a:xfrm>
            <a:off x="7721600" y="4787900"/>
            <a:ext cx="35560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正文页-31_4">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0" hasCustomPrompt="1"/>
            <p:custDataLst>
              <p:tags r:id="rId6"/>
            </p:custDataLst>
          </p:nvPr>
        </p:nvSpPr>
        <p:spPr>
          <a:xfrm>
            <a:off x="609600" y="1524000"/>
            <a:ext cx="5334000" cy="4724400"/>
          </a:xfrm>
          <a:custGeom>
            <a:avLst/>
            <a:gdLst>
              <a:gd name="connisteX0" fmla="*/ 0 w 5334000"/>
              <a:gd name="connsiteY0" fmla="*/ 203200 h 4724400"/>
              <a:gd name="connisteX1" fmla="*/ 203200 w 5334000"/>
              <a:gd name="connsiteY1" fmla="*/ 0 h 4724400"/>
              <a:gd name="connisteX2" fmla="*/ 5130800 w 5334000"/>
              <a:gd name="connsiteY2" fmla="*/ 0 h 4724400"/>
              <a:gd name="connisteX3" fmla="*/ 5334000 w 5334000"/>
              <a:gd name="connsiteY3" fmla="*/ 203200 h 4724400"/>
              <a:gd name="connisteX4" fmla="*/ 5334000 w 5334000"/>
              <a:gd name="connsiteY4" fmla="*/ 4521200 h 4724400"/>
              <a:gd name="connisteX5" fmla="*/ 5130800 w 5334000"/>
              <a:gd name="connsiteY5" fmla="*/ 4724400 h 4724400"/>
              <a:gd name="connisteX6" fmla="*/ 203200 w 5334000"/>
              <a:gd name="connsiteY6" fmla="*/ 4724400 h 4724400"/>
              <a:gd name="connisteX7" fmla="*/ 0 w 5334000"/>
              <a:gd name="connsiteY7" fmla="*/ 4521200 h 4724400"/>
              <a:gd name="connisteX8" fmla="*/ 0 w 53340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334000" h="4724400">
                <a:moveTo>
                  <a:pt x="0" y="203200"/>
                </a:moveTo>
                <a:cubicBezTo>
                  <a:pt x="0" y="90976"/>
                  <a:pt x="90976" y="0"/>
                  <a:pt x="203200" y="0"/>
                </a:cubicBezTo>
                <a:lnTo>
                  <a:pt x="5130800" y="0"/>
                </a:lnTo>
                <a:cubicBezTo>
                  <a:pt x="5243024" y="0"/>
                  <a:pt x="5334000" y="90976"/>
                  <a:pt x="5334000" y="203200"/>
                </a:cubicBezTo>
                <a:lnTo>
                  <a:pt x="5334000" y="4521200"/>
                </a:lnTo>
                <a:cubicBezTo>
                  <a:pt x="5334000" y="4633424"/>
                  <a:pt x="5243024" y="4724400"/>
                  <a:pt x="5130800" y="4724400"/>
                </a:cubicBezTo>
                <a:lnTo>
                  <a:pt x="203200" y="4724400"/>
                </a:lnTo>
                <a:cubicBezTo>
                  <a:pt x="90976" y="4724400"/>
                  <a:pt x="0" y="4633424"/>
                  <a:pt x="0" y="45212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a:spLocks noGrp="1"/>
          </p:cNvSpPr>
          <p:nvPr>
            <p:ph type="pic" idx="16391" hasCustomPrompt="1"/>
            <p:custDataLst>
              <p:tags r:id="rId7"/>
            </p:custDataLst>
          </p:nvPr>
        </p:nvSpPr>
        <p:spPr>
          <a:xfrm>
            <a:off x="2514600" y="2057400"/>
            <a:ext cx="1524000" cy="1524000"/>
          </a:xfrm>
          <a:custGeom>
            <a:avLst/>
            <a:gd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a:spLocks noGrp="1"/>
          </p:cNvSpPr>
          <p:nvPr>
            <p:ph type="body" idx="16386" hasCustomPrompt="1"/>
            <p:custDataLst>
              <p:tags r:id="rId8"/>
            </p:custDataLst>
          </p:nvPr>
        </p:nvSpPr>
        <p:spPr>
          <a:xfrm>
            <a:off x="1016000" y="3937000"/>
            <a:ext cx="45212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1016000" y="4495800"/>
            <a:ext cx="4521200" cy="12192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2" hasCustomPrompt="1"/>
            <p:custDataLst>
              <p:tags r:id="rId10"/>
            </p:custDataLst>
          </p:nvPr>
        </p:nvSpPr>
        <p:spPr>
          <a:xfrm>
            <a:off x="6248400" y="1524000"/>
            <a:ext cx="5334000" cy="4724400"/>
          </a:xfrm>
          <a:custGeom>
            <a:avLst/>
            <a:gdLst>
              <a:gd name="connisteX0" fmla="*/ 0 w 5334000"/>
              <a:gd name="connsiteY0" fmla="*/ 203200 h 4724400"/>
              <a:gd name="connisteX1" fmla="*/ 203200 w 5334000"/>
              <a:gd name="connsiteY1" fmla="*/ 0 h 4724400"/>
              <a:gd name="connisteX2" fmla="*/ 5130800 w 5334000"/>
              <a:gd name="connsiteY2" fmla="*/ 0 h 4724400"/>
              <a:gd name="connisteX3" fmla="*/ 5334000 w 5334000"/>
              <a:gd name="connsiteY3" fmla="*/ 203200 h 4724400"/>
              <a:gd name="connisteX4" fmla="*/ 5334000 w 5334000"/>
              <a:gd name="connsiteY4" fmla="*/ 4521200 h 4724400"/>
              <a:gd name="connisteX5" fmla="*/ 5130800 w 5334000"/>
              <a:gd name="connsiteY5" fmla="*/ 4724400 h 4724400"/>
              <a:gd name="connisteX6" fmla="*/ 203200 w 5334000"/>
              <a:gd name="connsiteY6" fmla="*/ 4724400 h 4724400"/>
              <a:gd name="connisteX7" fmla="*/ 0 w 5334000"/>
              <a:gd name="connsiteY7" fmla="*/ 4521200 h 4724400"/>
              <a:gd name="connisteX8" fmla="*/ 0 w 53340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334000" h="4724400">
                <a:moveTo>
                  <a:pt x="0" y="203200"/>
                </a:moveTo>
                <a:cubicBezTo>
                  <a:pt x="0" y="90976"/>
                  <a:pt x="90976" y="0"/>
                  <a:pt x="203200" y="0"/>
                </a:cubicBezTo>
                <a:lnTo>
                  <a:pt x="5130800" y="0"/>
                </a:lnTo>
                <a:cubicBezTo>
                  <a:pt x="5243024" y="0"/>
                  <a:pt x="5334000" y="90976"/>
                  <a:pt x="5334000" y="203200"/>
                </a:cubicBezTo>
                <a:lnTo>
                  <a:pt x="5334000" y="4521200"/>
                </a:lnTo>
                <a:cubicBezTo>
                  <a:pt x="5334000" y="4633424"/>
                  <a:pt x="5243024" y="4724400"/>
                  <a:pt x="5130800" y="4724400"/>
                </a:cubicBezTo>
                <a:lnTo>
                  <a:pt x="203200" y="4724400"/>
                </a:lnTo>
                <a:cubicBezTo>
                  <a:pt x="90976" y="4724400"/>
                  <a:pt x="0" y="4633424"/>
                  <a:pt x="0" y="45212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a:spLocks noGrp="1"/>
          </p:cNvSpPr>
          <p:nvPr>
            <p:ph type="pic" idx="16393" hasCustomPrompt="1"/>
            <p:custDataLst>
              <p:tags r:id="rId11"/>
            </p:custDataLst>
          </p:nvPr>
        </p:nvSpPr>
        <p:spPr>
          <a:xfrm>
            <a:off x="8153400" y="2057400"/>
            <a:ext cx="1524000" cy="1524000"/>
          </a:xfrm>
          <a:custGeom>
            <a:avLst/>
            <a:gd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a:spLocks noGrp="1"/>
          </p:cNvSpPr>
          <p:nvPr>
            <p:ph type="body" idx="16388" hasCustomPrompt="1"/>
            <p:custDataLst>
              <p:tags r:id="rId12"/>
            </p:custDataLst>
          </p:nvPr>
        </p:nvSpPr>
        <p:spPr>
          <a:xfrm>
            <a:off x="6654800" y="3937000"/>
            <a:ext cx="45212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a:spLocks noGrp="1"/>
          </p:cNvSpPr>
          <p:nvPr>
            <p:ph type="body" idx="16389" hasCustomPrompt="1"/>
            <p:custDataLst>
              <p:tags r:id="rId13"/>
            </p:custDataLst>
          </p:nvPr>
        </p:nvSpPr>
        <p:spPr>
          <a:xfrm>
            <a:off x="6654800" y="4495800"/>
            <a:ext cx="4521200" cy="12192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正文页-10008_12">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图片占位符 11"/>
          <p:cNvSpPr>
            <a:spLocks noGrp="1"/>
          </p:cNvSpPr>
          <p:nvPr>
            <p:ph type="pic" idx="16390" hasCustomPrompt="1"/>
            <p:custDataLst>
              <p:tags r:id="rId6"/>
            </p:custDataLst>
          </p:nvPr>
        </p:nvSpPr>
        <p:spPr>
          <a:xfrm>
            <a:off x="2438400" y="1803400"/>
            <a:ext cx="1524000" cy="15240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3" name="文本占位符 12"/>
          <p:cNvSpPr>
            <a:spLocks noGrp="1"/>
          </p:cNvSpPr>
          <p:nvPr>
            <p:ph type="body" idx="16386" hasCustomPrompt="1"/>
            <p:custDataLst>
              <p:tags r:id="rId7"/>
            </p:custDataLst>
          </p:nvPr>
        </p:nvSpPr>
        <p:spPr>
          <a:xfrm>
            <a:off x="609600" y="3581400"/>
            <a:ext cx="518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a:spLocks noGrp="1"/>
          </p:cNvSpPr>
          <p:nvPr>
            <p:ph type="body" idx="16387" hasCustomPrompt="1"/>
            <p:custDataLst>
              <p:tags r:id="rId8"/>
            </p:custDataLst>
          </p:nvPr>
        </p:nvSpPr>
        <p:spPr>
          <a:xfrm>
            <a:off x="609600" y="4140200"/>
            <a:ext cx="5181600" cy="18288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图片占位符 14"/>
          <p:cNvSpPr>
            <a:spLocks noGrp="1"/>
          </p:cNvSpPr>
          <p:nvPr>
            <p:ph type="pic" idx="16391" hasCustomPrompt="1"/>
            <p:custDataLst>
              <p:tags r:id="rId9"/>
            </p:custDataLst>
          </p:nvPr>
        </p:nvSpPr>
        <p:spPr>
          <a:xfrm>
            <a:off x="8229600" y="1803400"/>
            <a:ext cx="1524000" cy="15240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6" name="文本占位符 15"/>
          <p:cNvSpPr>
            <a:spLocks noGrp="1"/>
          </p:cNvSpPr>
          <p:nvPr>
            <p:ph type="body" idx="16388" hasCustomPrompt="1"/>
            <p:custDataLst>
              <p:tags r:id="rId10"/>
            </p:custDataLst>
          </p:nvPr>
        </p:nvSpPr>
        <p:spPr>
          <a:xfrm>
            <a:off x="6400800" y="3581400"/>
            <a:ext cx="518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7" name="文本占位符 16"/>
          <p:cNvSpPr>
            <a:spLocks noGrp="1"/>
          </p:cNvSpPr>
          <p:nvPr>
            <p:ph type="body" idx="16389" hasCustomPrompt="1"/>
            <p:custDataLst>
              <p:tags r:id="rId11"/>
            </p:custDataLst>
          </p:nvPr>
        </p:nvSpPr>
        <p:spPr>
          <a:xfrm>
            <a:off x="6400800" y="4140200"/>
            <a:ext cx="5181600" cy="18288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正文页-38_18">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2" hasCustomPrompt="1"/>
            <p:custDataLst>
              <p:tags r:id="rId6"/>
            </p:custDataLst>
          </p:nvPr>
        </p:nvSpPr>
        <p:spPr>
          <a:xfrm>
            <a:off x="609600" y="3556000"/>
            <a:ext cx="3454400" cy="2692400"/>
          </a:xfrm>
          <a:custGeom>
            <a:avLst/>
            <a:gdLst>
              <a:gd name="connisteX0" fmla="*/ 0 w 3454400"/>
              <a:gd name="connsiteY0" fmla="*/ 0 h 2692400"/>
              <a:gd name="connisteX1" fmla="*/ 3454400 w 3454400"/>
              <a:gd name="connsiteY1" fmla="*/ 0 h 2692400"/>
              <a:gd name="connisteX2" fmla="*/ 3454400 w 3454400"/>
              <a:gd name="connsiteY2" fmla="*/ 2489200 h 2692400"/>
              <a:gd name="connisteX3" fmla="*/ 3251200 w 3454400"/>
              <a:gd name="connsiteY3" fmla="*/ 2692400 h 2692400"/>
              <a:gd name="connisteX4" fmla="*/ 203200 w 3454400"/>
              <a:gd name="connsiteY4" fmla="*/ 2692400 h 2692400"/>
              <a:gd name="connisteX5" fmla="*/ 0 w 3454400"/>
              <a:gd name="connsiteY5" fmla="*/ 2489200 h 2692400"/>
              <a:gd name="connisteX6" fmla="*/ 0 w 34544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692400">
                <a:moveTo>
                  <a:pt x="0" y="0"/>
                </a:moveTo>
                <a:lnTo>
                  <a:pt x="3454400" y="0"/>
                </a:lnTo>
                <a:lnTo>
                  <a:pt x="3454400" y="2489200"/>
                </a:lnTo>
                <a:cubicBezTo>
                  <a:pt x="3454400" y="2601424"/>
                  <a:pt x="3363424" y="2692400"/>
                  <a:pt x="3251200" y="2692400"/>
                </a:cubicBezTo>
                <a:lnTo>
                  <a:pt x="203200" y="2692400"/>
                </a:lnTo>
                <a:cubicBezTo>
                  <a:pt x="90976" y="2692400"/>
                  <a:pt x="0" y="2601424"/>
                  <a:pt x="0" y="2489200"/>
                </a:cubicBez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a:spLocks noGrp="1"/>
          </p:cNvSpPr>
          <p:nvPr>
            <p:ph type="pic" idx="16393" hasCustomPrompt="1"/>
            <p:custDataLst>
              <p:tags r:id="rId7"/>
            </p:custDataLst>
          </p:nvPr>
        </p:nvSpPr>
        <p:spPr>
          <a:xfrm>
            <a:off x="6096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a:spLocks noGrp="1"/>
          </p:cNvSpPr>
          <p:nvPr>
            <p:ph type="body" idx="16386" hasCustomPrompt="1"/>
            <p:custDataLst>
              <p:tags r:id="rId8"/>
            </p:custDataLst>
          </p:nvPr>
        </p:nvSpPr>
        <p:spPr>
          <a:xfrm>
            <a:off x="914400" y="37592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5" name="文本占位符 14"/>
          <p:cNvSpPr>
            <a:spLocks noGrp="1"/>
          </p:cNvSpPr>
          <p:nvPr>
            <p:ph type="body" idx="16387" hasCustomPrompt="1"/>
            <p:custDataLst>
              <p:tags r:id="rId9"/>
            </p:custDataLst>
          </p:nvPr>
        </p:nvSpPr>
        <p:spPr>
          <a:xfrm>
            <a:off x="914400" y="42164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4" hasCustomPrompt="1"/>
            <p:custDataLst>
              <p:tags r:id="rId10"/>
            </p:custDataLst>
          </p:nvPr>
        </p:nvSpPr>
        <p:spPr>
          <a:xfrm>
            <a:off x="4368800" y="3556000"/>
            <a:ext cx="3454400" cy="2692400"/>
          </a:xfrm>
          <a:custGeom>
            <a:avLst/>
            <a:gdLst>
              <a:gd name="connisteX0" fmla="*/ 0 w 3454400"/>
              <a:gd name="connsiteY0" fmla="*/ 0 h 2692400"/>
              <a:gd name="connisteX1" fmla="*/ 3454400 w 3454400"/>
              <a:gd name="connsiteY1" fmla="*/ 0 h 2692400"/>
              <a:gd name="connisteX2" fmla="*/ 3454400 w 3454400"/>
              <a:gd name="connsiteY2" fmla="*/ 2489200 h 2692400"/>
              <a:gd name="connisteX3" fmla="*/ 3251200 w 3454400"/>
              <a:gd name="connsiteY3" fmla="*/ 2692400 h 2692400"/>
              <a:gd name="connisteX4" fmla="*/ 203200 w 3454400"/>
              <a:gd name="connsiteY4" fmla="*/ 2692400 h 2692400"/>
              <a:gd name="connisteX5" fmla="*/ 0 w 3454400"/>
              <a:gd name="connsiteY5" fmla="*/ 2489200 h 2692400"/>
              <a:gd name="connisteX6" fmla="*/ 0 w 34544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692400">
                <a:moveTo>
                  <a:pt x="0" y="0"/>
                </a:moveTo>
                <a:lnTo>
                  <a:pt x="3454400" y="0"/>
                </a:lnTo>
                <a:lnTo>
                  <a:pt x="3454400" y="2489200"/>
                </a:lnTo>
                <a:cubicBezTo>
                  <a:pt x="3454400" y="2601424"/>
                  <a:pt x="3363424" y="2692400"/>
                  <a:pt x="3251200" y="2692400"/>
                </a:cubicBezTo>
                <a:lnTo>
                  <a:pt x="203200" y="2692400"/>
                </a:lnTo>
                <a:cubicBezTo>
                  <a:pt x="90976" y="2692400"/>
                  <a:pt x="0" y="2601424"/>
                  <a:pt x="0" y="2489200"/>
                </a:cubicBez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a:spLocks noGrp="1"/>
          </p:cNvSpPr>
          <p:nvPr>
            <p:ph type="pic" idx="16395" hasCustomPrompt="1"/>
            <p:custDataLst>
              <p:tags r:id="rId11"/>
            </p:custDataLst>
          </p:nvPr>
        </p:nvSpPr>
        <p:spPr>
          <a:xfrm>
            <a:off x="43688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a:spLocks noGrp="1"/>
          </p:cNvSpPr>
          <p:nvPr>
            <p:ph type="body" idx="16388" hasCustomPrompt="1"/>
            <p:custDataLst>
              <p:tags r:id="rId12"/>
            </p:custDataLst>
          </p:nvPr>
        </p:nvSpPr>
        <p:spPr>
          <a:xfrm>
            <a:off x="4673600" y="37592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9" name="文本占位符 18"/>
          <p:cNvSpPr>
            <a:spLocks noGrp="1"/>
          </p:cNvSpPr>
          <p:nvPr>
            <p:ph type="body" idx="16389" hasCustomPrompt="1"/>
            <p:custDataLst>
              <p:tags r:id="rId13"/>
            </p:custDataLst>
          </p:nvPr>
        </p:nvSpPr>
        <p:spPr>
          <a:xfrm>
            <a:off x="4673600" y="42164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装饰  9"/>
          <p:cNvSpPr>
            <a:spLocks noGrp="1"/>
          </p:cNvSpPr>
          <p:nvPr>
            <p:ph type="body" idx="16396" hasCustomPrompt="1"/>
            <p:custDataLst>
              <p:tags r:id="rId14"/>
            </p:custDataLst>
          </p:nvPr>
        </p:nvSpPr>
        <p:spPr>
          <a:xfrm>
            <a:off x="8128000" y="3556000"/>
            <a:ext cx="3454400" cy="2692400"/>
          </a:xfrm>
          <a:custGeom>
            <a:avLst/>
            <a:gdLst>
              <a:gd name="connisteX0" fmla="*/ 0 w 3454400"/>
              <a:gd name="connsiteY0" fmla="*/ 0 h 2692400"/>
              <a:gd name="connisteX1" fmla="*/ 3454400 w 3454400"/>
              <a:gd name="connsiteY1" fmla="*/ 0 h 2692400"/>
              <a:gd name="connisteX2" fmla="*/ 3454400 w 3454400"/>
              <a:gd name="connsiteY2" fmla="*/ 2489200 h 2692400"/>
              <a:gd name="connisteX3" fmla="*/ 3251200 w 3454400"/>
              <a:gd name="connsiteY3" fmla="*/ 2692400 h 2692400"/>
              <a:gd name="connisteX4" fmla="*/ 203200 w 3454400"/>
              <a:gd name="connsiteY4" fmla="*/ 2692400 h 2692400"/>
              <a:gd name="connisteX5" fmla="*/ 0 w 3454400"/>
              <a:gd name="connsiteY5" fmla="*/ 2489200 h 2692400"/>
              <a:gd name="connisteX6" fmla="*/ 0 w 34544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692400">
                <a:moveTo>
                  <a:pt x="0" y="0"/>
                </a:moveTo>
                <a:lnTo>
                  <a:pt x="3454400" y="0"/>
                </a:lnTo>
                <a:lnTo>
                  <a:pt x="3454400" y="2489200"/>
                </a:lnTo>
                <a:cubicBezTo>
                  <a:pt x="3454400" y="2601424"/>
                  <a:pt x="3363424" y="2692400"/>
                  <a:pt x="3251200" y="2692400"/>
                </a:cubicBezTo>
                <a:lnTo>
                  <a:pt x="203200" y="2692400"/>
                </a:lnTo>
                <a:cubicBezTo>
                  <a:pt x="90976" y="2692400"/>
                  <a:pt x="0" y="2601424"/>
                  <a:pt x="0" y="2489200"/>
                </a:cubicBez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图片占位符 20"/>
          <p:cNvSpPr>
            <a:spLocks noGrp="1"/>
          </p:cNvSpPr>
          <p:nvPr>
            <p:ph type="pic" idx="16397" hasCustomPrompt="1"/>
            <p:custDataLst>
              <p:tags r:id="rId15"/>
            </p:custDataLst>
          </p:nvPr>
        </p:nvSpPr>
        <p:spPr>
          <a:xfrm>
            <a:off x="81280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2" name="文本占位符 21"/>
          <p:cNvSpPr>
            <a:spLocks noGrp="1"/>
          </p:cNvSpPr>
          <p:nvPr>
            <p:ph type="body" idx="16390" hasCustomPrompt="1"/>
            <p:custDataLst>
              <p:tags r:id="rId16"/>
            </p:custDataLst>
          </p:nvPr>
        </p:nvSpPr>
        <p:spPr>
          <a:xfrm>
            <a:off x="8432800" y="37592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3" name="文本占位符 22"/>
          <p:cNvSpPr>
            <a:spLocks noGrp="1"/>
          </p:cNvSpPr>
          <p:nvPr>
            <p:ph type="body" idx="16391" hasCustomPrompt="1"/>
            <p:custDataLst>
              <p:tags r:id="rId17"/>
            </p:custDataLst>
          </p:nvPr>
        </p:nvSpPr>
        <p:spPr>
          <a:xfrm>
            <a:off x="8432800" y="42164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正文页-49_11">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5" hasCustomPrompt="1"/>
            <p:custDataLst>
              <p:tags r:id="rId6"/>
            </p:custDataLst>
          </p:nvPr>
        </p:nvSpPr>
        <p:spPr>
          <a:xfrm>
            <a:off x="1625600" y="2108200"/>
            <a:ext cx="1219200" cy="1219200"/>
          </a:xfrm>
          <a:custGeom>
            <a:avLst/>
            <a:gdLst>
              <a:gd name="connisteX0" fmla="*/ 0 w 1219200"/>
              <a:gd name="connsiteY0" fmla="*/ 304800 h 1219200"/>
              <a:gd name="connisteX1" fmla="*/ 304800 w 1219200"/>
              <a:gd name="connsiteY1" fmla="*/ 0 h 1219200"/>
              <a:gd name="connisteX2" fmla="*/ 914400 w 1219200"/>
              <a:gd name="connsiteY2" fmla="*/ 0 h 1219200"/>
              <a:gd name="connisteX3" fmla="*/ 1219200 w 1219200"/>
              <a:gd name="connsiteY3" fmla="*/ 304800 h 1219200"/>
              <a:gd name="connisteX4" fmla="*/ 1219200 w 1219200"/>
              <a:gd name="connsiteY4" fmla="*/ 914400 h 1219200"/>
              <a:gd name="connisteX5" fmla="*/ 914400 w 1219200"/>
              <a:gd name="connsiteY5" fmla="*/ 1219200 h 1219200"/>
              <a:gd name="connisteX6" fmla="*/ 304800 w 1219200"/>
              <a:gd name="connsiteY6" fmla="*/ 1219200 h 1219200"/>
              <a:gd name="connisteX7" fmla="*/ 0 w 1219200"/>
              <a:gd name="connsiteY7" fmla="*/ 914400 h 1219200"/>
              <a:gd name="connisteX8" fmla="*/ 0 w 1219200"/>
              <a:gd name="connsiteY8" fmla="*/ 3048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304800"/>
                </a:moveTo>
                <a:cubicBezTo>
                  <a:pt x="0" y="136464"/>
                  <a:pt x="136464" y="0"/>
                  <a:pt x="304800" y="0"/>
                </a:cubicBezTo>
                <a:lnTo>
                  <a:pt x="914400" y="0"/>
                </a:lnTo>
                <a:cubicBezTo>
                  <a:pt x="1082736" y="0"/>
                  <a:pt x="1219200" y="136464"/>
                  <a:pt x="1219200" y="304800"/>
                </a:cubicBezTo>
                <a:lnTo>
                  <a:pt x="1219200" y="914400"/>
                </a:lnTo>
                <a:cubicBezTo>
                  <a:pt x="1219200" y="1082736"/>
                  <a:pt x="1082736" y="1219200"/>
                  <a:pt x="914400" y="1219200"/>
                </a:cubicBezTo>
                <a:lnTo>
                  <a:pt x="304800" y="1219200"/>
                </a:lnTo>
                <a:cubicBezTo>
                  <a:pt x="136464" y="1219200"/>
                  <a:pt x="0" y="1082736"/>
                  <a:pt x="0" y="914400"/>
                </a:cubicBezTo>
                <a:lnTo>
                  <a:pt x="0" y="3048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8" hasCustomPrompt="1"/>
            <p:custDataLst>
              <p:tags r:id="rId7"/>
            </p:custDataLst>
          </p:nvPr>
        </p:nvSpPr>
        <p:spPr>
          <a:xfrm>
            <a:off x="1873250" y="2413000"/>
            <a:ext cx="723900" cy="609600"/>
          </a:xfrm>
          <a:noFill/>
        </p:spPr>
        <p:txBody>
          <a:bodyPr wrap="none" lIns="0" tIns="0" rIns="0" bIns="0" anchor="ctr">
            <a:noAutofit/>
          </a:bodyPr>
          <a:lstStyle>
            <a:lvl1pPr marL="0" indent="0" algn="ctr">
              <a:lnSpc>
                <a:spcPct val="109000"/>
              </a:lnSpc>
              <a:spcBef>
                <a:spcPct val="0"/>
              </a:spcBef>
              <a:spcAft>
                <a:spcPct val="0"/>
              </a:spcAft>
              <a:buNone/>
              <a:defRPr sz="4800" b="0" spc="0">
                <a:solidFill>
                  <a:srgbClr val="FFFFFF"/>
                </a:solidFill>
              </a:defRPr>
            </a:lvl1pPr>
          </a:lstStyle>
          <a:p>
            <a:pPr lvl="0"/>
            <a:r>
              <a:rPr lang="zh-CN" altLang="en-US" smtClean="0"/>
              <a:t>01</a:t>
            </a:r>
            <a:endParaRPr lang="zh-CN" altLang="en-US" smtClean="0"/>
          </a:p>
        </p:txBody>
      </p:sp>
      <p:sp>
        <p:nvSpPr>
          <p:cNvPr id="14" name="文本占位符 13"/>
          <p:cNvSpPr>
            <a:spLocks noGrp="1"/>
          </p:cNvSpPr>
          <p:nvPr>
            <p:ph type="body" idx="16386" hasCustomPrompt="1"/>
            <p:custDataLst>
              <p:tags r:id="rId8"/>
            </p:custDataLst>
          </p:nvPr>
        </p:nvSpPr>
        <p:spPr>
          <a:xfrm>
            <a:off x="609600" y="3632200"/>
            <a:ext cx="32512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609600" y="4140200"/>
            <a:ext cx="3251200" cy="15240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6" hasCustomPrompt="1"/>
            <p:custDataLst>
              <p:tags r:id="rId10"/>
            </p:custDataLst>
          </p:nvPr>
        </p:nvSpPr>
        <p:spPr>
          <a:xfrm>
            <a:off x="5486400" y="2108200"/>
            <a:ext cx="1219200" cy="1219200"/>
          </a:xfrm>
          <a:custGeom>
            <a:avLst/>
            <a:gdLst>
              <a:gd name="connisteX0" fmla="*/ 0 w 1219200"/>
              <a:gd name="connsiteY0" fmla="*/ 304800 h 1219200"/>
              <a:gd name="connisteX1" fmla="*/ 304800 w 1219200"/>
              <a:gd name="connsiteY1" fmla="*/ 0 h 1219200"/>
              <a:gd name="connisteX2" fmla="*/ 914400 w 1219200"/>
              <a:gd name="connsiteY2" fmla="*/ 0 h 1219200"/>
              <a:gd name="connisteX3" fmla="*/ 1219200 w 1219200"/>
              <a:gd name="connsiteY3" fmla="*/ 304800 h 1219200"/>
              <a:gd name="connisteX4" fmla="*/ 1219200 w 1219200"/>
              <a:gd name="connsiteY4" fmla="*/ 914400 h 1219200"/>
              <a:gd name="connisteX5" fmla="*/ 914400 w 1219200"/>
              <a:gd name="connsiteY5" fmla="*/ 1219200 h 1219200"/>
              <a:gd name="connisteX6" fmla="*/ 304800 w 1219200"/>
              <a:gd name="connsiteY6" fmla="*/ 1219200 h 1219200"/>
              <a:gd name="connisteX7" fmla="*/ 0 w 1219200"/>
              <a:gd name="connsiteY7" fmla="*/ 914400 h 1219200"/>
              <a:gd name="connisteX8" fmla="*/ 0 w 1219200"/>
              <a:gd name="connsiteY8" fmla="*/ 3048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304800"/>
                </a:moveTo>
                <a:cubicBezTo>
                  <a:pt x="0" y="136464"/>
                  <a:pt x="136464" y="0"/>
                  <a:pt x="304800" y="0"/>
                </a:cubicBezTo>
                <a:lnTo>
                  <a:pt x="914400" y="0"/>
                </a:lnTo>
                <a:cubicBezTo>
                  <a:pt x="1082736" y="0"/>
                  <a:pt x="1219200" y="136464"/>
                  <a:pt x="1219200" y="304800"/>
                </a:cubicBezTo>
                <a:lnTo>
                  <a:pt x="1219200" y="914400"/>
                </a:lnTo>
                <a:cubicBezTo>
                  <a:pt x="1219200" y="1082736"/>
                  <a:pt x="1082736" y="1219200"/>
                  <a:pt x="914400" y="1219200"/>
                </a:cubicBezTo>
                <a:lnTo>
                  <a:pt x="304800" y="1219200"/>
                </a:lnTo>
                <a:cubicBezTo>
                  <a:pt x="136464" y="1219200"/>
                  <a:pt x="0" y="1082736"/>
                  <a:pt x="0" y="914400"/>
                </a:cubicBezTo>
                <a:lnTo>
                  <a:pt x="0" y="3048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91" hasCustomPrompt="1"/>
            <p:custDataLst>
              <p:tags r:id="rId11"/>
            </p:custDataLst>
          </p:nvPr>
        </p:nvSpPr>
        <p:spPr>
          <a:xfrm>
            <a:off x="5734050" y="2413000"/>
            <a:ext cx="723900" cy="609600"/>
          </a:xfrm>
          <a:noFill/>
        </p:spPr>
        <p:txBody>
          <a:bodyPr wrap="none" lIns="0" tIns="0" rIns="0" bIns="0" anchor="ctr">
            <a:noAutofit/>
          </a:bodyPr>
          <a:lstStyle>
            <a:lvl1pPr marL="0" indent="0" algn="ctr">
              <a:lnSpc>
                <a:spcPct val="109000"/>
              </a:lnSpc>
              <a:spcBef>
                <a:spcPct val="0"/>
              </a:spcBef>
              <a:spcAft>
                <a:spcPct val="0"/>
              </a:spcAft>
              <a:buNone/>
              <a:defRPr sz="4800" b="0" spc="0">
                <a:solidFill>
                  <a:srgbClr val="FFFFFF"/>
                </a:solidFill>
              </a:defRPr>
            </a:lvl1pPr>
          </a:lstStyle>
          <a:p>
            <a:pPr lvl="0"/>
            <a:r>
              <a:rPr lang="zh-CN" altLang="en-US" smtClean="0"/>
              <a:t>02</a:t>
            </a:r>
            <a:endParaRPr lang="zh-CN" altLang="en-US" smtClean="0"/>
          </a:p>
        </p:txBody>
      </p:sp>
      <p:sp>
        <p:nvSpPr>
          <p:cNvPr id="18" name="文本占位符 17"/>
          <p:cNvSpPr>
            <a:spLocks noGrp="1"/>
          </p:cNvSpPr>
          <p:nvPr>
            <p:ph type="body" idx="16389" hasCustomPrompt="1"/>
            <p:custDataLst>
              <p:tags r:id="rId12"/>
            </p:custDataLst>
          </p:nvPr>
        </p:nvSpPr>
        <p:spPr>
          <a:xfrm>
            <a:off x="4470400" y="3632200"/>
            <a:ext cx="32512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a:spLocks noGrp="1"/>
          </p:cNvSpPr>
          <p:nvPr>
            <p:ph type="body" idx="16390" hasCustomPrompt="1"/>
            <p:custDataLst>
              <p:tags r:id="rId13"/>
            </p:custDataLst>
          </p:nvPr>
        </p:nvSpPr>
        <p:spPr>
          <a:xfrm>
            <a:off x="4470400" y="4140200"/>
            <a:ext cx="3251200" cy="15240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装饰  9"/>
          <p:cNvSpPr>
            <a:spLocks noGrp="1"/>
          </p:cNvSpPr>
          <p:nvPr>
            <p:ph type="body" idx="16397" hasCustomPrompt="1"/>
            <p:custDataLst>
              <p:tags r:id="rId14"/>
            </p:custDataLst>
          </p:nvPr>
        </p:nvSpPr>
        <p:spPr>
          <a:xfrm>
            <a:off x="9347200" y="2108200"/>
            <a:ext cx="1219200" cy="1219200"/>
          </a:xfrm>
          <a:custGeom>
            <a:avLst/>
            <a:gdLst>
              <a:gd name="connisteX0" fmla="*/ 0 w 1219200"/>
              <a:gd name="connsiteY0" fmla="*/ 304800 h 1219200"/>
              <a:gd name="connisteX1" fmla="*/ 304800 w 1219200"/>
              <a:gd name="connsiteY1" fmla="*/ 0 h 1219200"/>
              <a:gd name="connisteX2" fmla="*/ 914400 w 1219200"/>
              <a:gd name="connsiteY2" fmla="*/ 0 h 1219200"/>
              <a:gd name="connisteX3" fmla="*/ 1219200 w 1219200"/>
              <a:gd name="connsiteY3" fmla="*/ 304800 h 1219200"/>
              <a:gd name="connisteX4" fmla="*/ 1219200 w 1219200"/>
              <a:gd name="connsiteY4" fmla="*/ 914400 h 1219200"/>
              <a:gd name="connisteX5" fmla="*/ 914400 w 1219200"/>
              <a:gd name="connsiteY5" fmla="*/ 1219200 h 1219200"/>
              <a:gd name="connisteX6" fmla="*/ 304800 w 1219200"/>
              <a:gd name="connsiteY6" fmla="*/ 1219200 h 1219200"/>
              <a:gd name="connisteX7" fmla="*/ 0 w 1219200"/>
              <a:gd name="connsiteY7" fmla="*/ 914400 h 1219200"/>
              <a:gd name="connisteX8" fmla="*/ 0 w 1219200"/>
              <a:gd name="connsiteY8" fmla="*/ 3048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304800"/>
                </a:moveTo>
                <a:cubicBezTo>
                  <a:pt x="0" y="136464"/>
                  <a:pt x="136464" y="0"/>
                  <a:pt x="304800" y="0"/>
                </a:cubicBezTo>
                <a:lnTo>
                  <a:pt x="914400" y="0"/>
                </a:lnTo>
                <a:cubicBezTo>
                  <a:pt x="1082736" y="0"/>
                  <a:pt x="1219200" y="136464"/>
                  <a:pt x="1219200" y="304800"/>
                </a:cubicBezTo>
                <a:lnTo>
                  <a:pt x="1219200" y="914400"/>
                </a:lnTo>
                <a:cubicBezTo>
                  <a:pt x="1219200" y="1082736"/>
                  <a:pt x="1082736" y="1219200"/>
                  <a:pt x="914400" y="1219200"/>
                </a:cubicBezTo>
                <a:lnTo>
                  <a:pt x="304800" y="1219200"/>
                </a:lnTo>
                <a:cubicBezTo>
                  <a:pt x="136464" y="1219200"/>
                  <a:pt x="0" y="1082736"/>
                  <a:pt x="0" y="914400"/>
                </a:cubicBezTo>
                <a:lnTo>
                  <a:pt x="0" y="3048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文本占位符 20"/>
          <p:cNvSpPr>
            <a:spLocks noGrp="1"/>
          </p:cNvSpPr>
          <p:nvPr>
            <p:ph type="body" idx="16394" hasCustomPrompt="1"/>
            <p:custDataLst>
              <p:tags r:id="rId15"/>
            </p:custDataLst>
          </p:nvPr>
        </p:nvSpPr>
        <p:spPr>
          <a:xfrm>
            <a:off x="9594850" y="2413000"/>
            <a:ext cx="723900" cy="609600"/>
          </a:xfrm>
          <a:noFill/>
        </p:spPr>
        <p:txBody>
          <a:bodyPr wrap="none" lIns="0" tIns="0" rIns="0" bIns="0" anchor="ctr">
            <a:noAutofit/>
          </a:bodyPr>
          <a:lstStyle>
            <a:lvl1pPr marL="0" indent="0" algn="ctr">
              <a:lnSpc>
                <a:spcPct val="109000"/>
              </a:lnSpc>
              <a:spcBef>
                <a:spcPct val="0"/>
              </a:spcBef>
              <a:spcAft>
                <a:spcPct val="0"/>
              </a:spcAft>
              <a:buNone/>
              <a:defRPr sz="4800" b="0" spc="0">
                <a:solidFill>
                  <a:srgbClr val="FFFFFF"/>
                </a:solidFill>
              </a:defRPr>
            </a:lvl1pPr>
          </a:lstStyle>
          <a:p>
            <a:pPr lvl="0"/>
            <a:r>
              <a:rPr lang="zh-CN" altLang="en-US" smtClean="0"/>
              <a:t>03</a:t>
            </a:r>
            <a:endParaRPr lang="zh-CN" altLang="en-US" smtClean="0"/>
          </a:p>
        </p:txBody>
      </p:sp>
      <p:sp>
        <p:nvSpPr>
          <p:cNvPr id="22" name="文本占位符 21"/>
          <p:cNvSpPr>
            <a:spLocks noGrp="1"/>
          </p:cNvSpPr>
          <p:nvPr>
            <p:ph type="body" idx="16392" hasCustomPrompt="1"/>
            <p:custDataLst>
              <p:tags r:id="rId16"/>
            </p:custDataLst>
          </p:nvPr>
        </p:nvSpPr>
        <p:spPr>
          <a:xfrm>
            <a:off x="8331200" y="3632200"/>
            <a:ext cx="32512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3" name="文本占位符 22"/>
          <p:cNvSpPr>
            <a:spLocks noGrp="1"/>
          </p:cNvSpPr>
          <p:nvPr>
            <p:ph type="body" idx="16393" hasCustomPrompt="1"/>
            <p:custDataLst>
              <p:tags r:id="rId17"/>
            </p:custDataLst>
          </p:nvPr>
        </p:nvSpPr>
        <p:spPr>
          <a:xfrm>
            <a:off x="8331200" y="4140200"/>
            <a:ext cx="3251200" cy="15240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184" y="523097"/>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184" y="1983597"/>
            <a:ext cx="10515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正文页-35_18">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文本占位符 11"/>
          <p:cNvSpPr>
            <a:spLocks noGrp="1"/>
          </p:cNvSpPr>
          <p:nvPr>
            <p:ph type="body" idx="16388" hasCustomPrompt="1"/>
            <p:custDataLst>
              <p:tags r:id="rId6"/>
            </p:custDataLst>
          </p:nvPr>
        </p:nvSpPr>
        <p:spPr>
          <a:xfrm>
            <a:off x="622300" y="2082800"/>
            <a:ext cx="1498600" cy="1270000"/>
          </a:xfrm>
          <a:noFill/>
        </p:spPr>
        <p:txBody>
          <a:bodyPr wrap="none" lIns="0" tIns="0" rIns="0" bIns="0" anchor="ctr">
            <a:noAutofit/>
          </a:bodyPr>
          <a:lstStyle>
            <a:lvl1pPr marL="0" indent="0" algn="ctr">
              <a:lnSpc>
                <a:spcPct val="109000"/>
              </a:lnSpc>
              <a:spcBef>
                <a:spcPct val="0"/>
              </a:spcBef>
              <a:spcAft>
                <a:spcPct val="0"/>
              </a:spcAft>
              <a:buNone/>
              <a:defRPr sz="10000" b="0" spc="0">
                <a:solidFill>
                  <a:schemeClr val="accent1"/>
                </a:solidFill>
              </a:defRPr>
            </a:lvl1pPr>
          </a:lstStyle>
          <a:p>
            <a:pPr lvl="0"/>
            <a:r>
              <a:rPr lang="zh-CN" altLang="en-US" smtClean="0"/>
              <a:t>01</a:t>
            </a:r>
            <a:endParaRPr lang="zh-CN" altLang="en-US" smtClean="0"/>
          </a:p>
        </p:txBody>
      </p:sp>
      <p:sp>
        <p:nvSpPr>
          <p:cNvPr id="13" name="文本占位符 12"/>
          <p:cNvSpPr>
            <a:spLocks noGrp="1"/>
          </p:cNvSpPr>
          <p:nvPr>
            <p:ph type="body" idx="16386" hasCustomPrompt="1"/>
            <p:custDataLst>
              <p:tags r:id="rId7"/>
            </p:custDataLst>
          </p:nvPr>
        </p:nvSpPr>
        <p:spPr>
          <a:xfrm>
            <a:off x="609600" y="37338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a:spLocks noGrp="1"/>
          </p:cNvSpPr>
          <p:nvPr>
            <p:ph type="body" idx="16387" hasCustomPrompt="1"/>
            <p:custDataLst>
              <p:tags r:id="rId8"/>
            </p:custDataLst>
          </p:nvPr>
        </p:nvSpPr>
        <p:spPr>
          <a:xfrm>
            <a:off x="609600" y="4292600"/>
            <a:ext cx="32512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文本占位符 14"/>
          <p:cNvSpPr>
            <a:spLocks noGrp="1"/>
          </p:cNvSpPr>
          <p:nvPr>
            <p:ph type="body" idx="16391" hasCustomPrompt="1"/>
            <p:custDataLst>
              <p:tags r:id="rId9"/>
            </p:custDataLst>
          </p:nvPr>
        </p:nvSpPr>
        <p:spPr>
          <a:xfrm>
            <a:off x="4483100" y="2082800"/>
            <a:ext cx="1498600" cy="1270000"/>
          </a:xfrm>
          <a:noFill/>
        </p:spPr>
        <p:txBody>
          <a:bodyPr wrap="none" lIns="0" tIns="0" rIns="0" bIns="0" anchor="ctr">
            <a:noAutofit/>
          </a:bodyPr>
          <a:lstStyle>
            <a:lvl1pPr marL="0" indent="0" algn="ctr">
              <a:lnSpc>
                <a:spcPct val="109000"/>
              </a:lnSpc>
              <a:spcBef>
                <a:spcPct val="0"/>
              </a:spcBef>
              <a:spcAft>
                <a:spcPct val="0"/>
              </a:spcAft>
              <a:buNone/>
              <a:defRPr sz="10000" b="0" spc="0">
                <a:solidFill>
                  <a:schemeClr val="accent1"/>
                </a:solidFill>
              </a:defRPr>
            </a:lvl1pPr>
          </a:lstStyle>
          <a:p>
            <a:pPr lvl="0"/>
            <a:r>
              <a:rPr lang="zh-CN" altLang="en-US" smtClean="0"/>
              <a:t>02</a:t>
            </a:r>
            <a:endParaRPr lang="zh-CN" altLang="en-US" smtClean="0"/>
          </a:p>
        </p:txBody>
      </p:sp>
      <p:sp>
        <p:nvSpPr>
          <p:cNvPr id="16" name="文本占位符 15"/>
          <p:cNvSpPr>
            <a:spLocks noGrp="1"/>
          </p:cNvSpPr>
          <p:nvPr>
            <p:ph type="body" idx="16389" hasCustomPrompt="1"/>
            <p:custDataLst>
              <p:tags r:id="rId10"/>
            </p:custDataLst>
          </p:nvPr>
        </p:nvSpPr>
        <p:spPr>
          <a:xfrm>
            <a:off x="4470400" y="37338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7" name="文本占位符 16"/>
          <p:cNvSpPr>
            <a:spLocks noGrp="1"/>
          </p:cNvSpPr>
          <p:nvPr>
            <p:ph type="body" idx="16390" hasCustomPrompt="1"/>
            <p:custDataLst>
              <p:tags r:id="rId11"/>
            </p:custDataLst>
          </p:nvPr>
        </p:nvSpPr>
        <p:spPr>
          <a:xfrm>
            <a:off x="4470400" y="4292600"/>
            <a:ext cx="32512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文本占位符 17"/>
          <p:cNvSpPr>
            <a:spLocks noGrp="1"/>
          </p:cNvSpPr>
          <p:nvPr>
            <p:ph type="body" idx="16394" hasCustomPrompt="1"/>
            <p:custDataLst>
              <p:tags r:id="rId12"/>
            </p:custDataLst>
          </p:nvPr>
        </p:nvSpPr>
        <p:spPr>
          <a:xfrm>
            <a:off x="8343900" y="2082800"/>
            <a:ext cx="1498600" cy="1270000"/>
          </a:xfrm>
          <a:noFill/>
        </p:spPr>
        <p:txBody>
          <a:bodyPr wrap="none" lIns="0" tIns="0" rIns="0" bIns="0" anchor="ctr">
            <a:noAutofit/>
          </a:bodyPr>
          <a:lstStyle>
            <a:lvl1pPr marL="0" indent="0" algn="ctr">
              <a:lnSpc>
                <a:spcPct val="109000"/>
              </a:lnSpc>
              <a:spcBef>
                <a:spcPct val="0"/>
              </a:spcBef>
              <a:spcAft>
                <a:spcPct val="0"/>
              </a:spcAft>
              <a:buNone/>
              <a:defRPr sz="10000" b="0" spc="0">
                <a:solidFill>
                  <a:schemeClr val="accent1"/>
                </a:solidFill>
              </a:defRPr>
            </a:lvl1pPr>
          </a:lstStyle>
          <a:p>
            <a:pPr lvl="0"/>
            <a:r>
              <a:rPr lang="zh-CN" altLang="en-US" smtClean="0"/>
              <a:t>03</a:t>
            </a:r>
            <a:endParaRPr lang="zh-CN" altLang="en-US" smtClean="0"/>
          </a:p>
        </p:txBody>
      </p:sp>
      <p:sp>
        <p:nvSpPr>
          <p:cNvPr id="19" name="文本占位符 18"/>
          <p:cNvSpPr>
            <a:spLocks noGrp="1"/>
          </p:cNvSpPr>
          <p:nvPr>
            <p:ph type="body" idx="16392" hasCustomPrompt="1"/>
            <p:custDataLst>
              <p:tags r:id="rId13"/>
            </p:custDataLst>
          </p:nvPr>
        </p:nvSpPr>
        <p:spPr>
          <a:xfrm>
            <a:off x="8331200" y="37338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0" name="文本占位符 19"/>
          <p:cNvSpPr>
            <a:spLocks noGrp="1"/>
          </p:cNvSpPr>
          <p:nvPr>
            <p:ph type="body" idx="16393" hasCustomPrompt="1"/>
            <p:custDataLst>
              <p:tags r:id="rId14"/>
            </p:custDataLst>
          </p:nvPr>
        </p:nvSpPr>
        <p:spPr>
          <a:xfrm>
            <a:off x="8331200" y="4292600"/>
            <a:ext cx="32512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正文页-63_24">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3784600"/>
            <a:ext cx="3429000" cy="12192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2" hasCustomPrompt="1"/>
            <p:custDataLst>
              <p:tags r:id="rId6"/>
            </p:custDataLst>
          </p:nvPr>
        </p:nvSpPr>
        <p:spPr>
          <a:xfrm>
            <a:off x="609600" y="609600"/>
            <a:ext cx="10972800" cy="2641600"/>
          </a:xfrm>
          <a:custGeom>
            <a:avLst/>
            <a:gdLst>
              <a:gd name="connisteX0" fmla="*/ 0 w 10972800"/>
              <a:gd name="connsiteY0" fmla="*/ 203200 h 2641600"/>
              <a:gd name="connisteX1" fmla="*/ 203200 w 10972800"/>
              <a:gd name="connsiteY1" fmla="*/ 0 h 2641600"/>
              <a:gd name="connisteX2" fmla="*/ 10769600 w 10972800"/>
              <a:gd name="connsiteY2" fmla="*/ 0 h 2641600"/>
              <a:gd name="connisteX3" fmla="*/ 10972800 w 10972800"/>
              <a:gd name="connsiteY3" fmla="*/ 203200 h 2641600"/>
              <a:gd name="connisteX4" fmla="*/ 10972800 w 10972800"/>
              <a:gd name="connsiteY4" fmla="*/ 2438400 h 2641600"/>
              <a:gd name="connisteX5" fmla="*/ 10769600 w 10972800"/>
              <a:gd name="connsiteY5" fmla="*/ 2641600 h 2641600"/>
              <a:gd name="connisteX6" fmla="*/ 203200 w 10972800"/>
              <a:gd name="connsiteY6" fmla="*/ 2641600 h 2641600"/>
              <a:gd name="connisteX7" fmla="*/ 0 w 10972800"/>
              <a:gd name="connsiteY7" fmla="*/ 2438400 h 2641600"/>
              <a:gd name="connisteX8" fmla="*/ 0 w 10972800"/>
              <a:gd name="connsiteY8" fmla="*/ 203200 h 264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641600">
                <a:moveTo>
                  <a:pt x="0" y="203200"/>
                </a:moveTo>
                <a:cubicBezTo>
                  <a:pt x="0" y="90976"/>
                  <a:pt x="90976" y="0"/>
                  <a:pt x="203200" y="0"/>
                </a:cubicBezTo>
                <a:lnTo>
                  <a:pt x="10769600" y="0"/>
                </a:lnTo>
                <a:cubicBezTo>
                  <a:pt x="10881824" y="0"/>
                  <a:pt x="10972800" y="90976"/>
                  <a:pt x="10972800" y="203200"/>
                </a:cubicBezTo>
                <a:lnTo>
                  <a:pt x="10972800" y="2438400"/>
                </a:lnTo>
                <a:cubicBezTo>
                  <a:pt x="10972800" y="2550624"/>
                  <a:pt x="10881824" y="2641600"/>
                  <a:pt x="10769600" y="2641600"/>
                </a:cubicBezTo>
                <a:lnTo>
                  <a:pt x="203200" y="2641600"/>
                </a:lnTo>
                <a:cubicBezTo>
                  <a:pt x="90976" y="2641600"/>
                  <a:pt x="0" y="2550624"/>
                  <a:pt x="0" y="24384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6" hasCustomPrompt="1"/>
            <p:custDataLst>
              <p:tags r:id="rId7"/>
            </p:custDataLst>
          </p:nvPr>
        </p:nvSpPr>
        <p:spPr>
          <a:xfrm>
            <a:off x="4648200" y="3860800"/>
            <a:ext cx="1905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4" name="文本占位符 13"/>
          <p:cNvSpPr>
            <a:spLocks noGrp="1"/>
          </p:cNvSpPr>
          <p:nvPr>
            <p:ph type="body" idx="16387" hasCustomPrompt="1"/>
            <p:custDataLst>
              <p:tags r:id="rId8"/>
            </p:custDataLst>
          </p:nvPr>
        </p:nvSpPr>
        <p:spPr>
          <a:xfrm>
            <a:off x="4648200" y="4419600"/>
            <a:ext cx="19050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文本占位符 14"/>
          <p:cNvSpPr>
            <a:spLocks noGrp="1"/>
          </p:cNvSpPr>
          <p:nvPr>
            <p:ph type="body" idx="16388" hasCustomPrompt="1"/>
            <p:custDataLst>
              <p:tags r:id="rId9"/>
            </p:custDataLst>
          </p:nvPr>
        </p:nvSpPr>
        <p:spPr>
          <a:xfrm>
            <a:off x="7162800" y="3860800"/>
            <a:ext cx="1905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6" name="文本占位符 15"/>
          <p:cNvSpPr>
            <a:spLocks noGrp="1"/>
          </p:cNvSpPr>
          <p:nvPr>
            <p:ph type="body" idx="16389" hasCustomPrompt="1"/>
            <p:custDataLst>
              <p:tags r:id="rId10"/>
            </p:custDataLst>
          </p:nvPr>
        </p:nvSpPr>
        <p:spPr>
          <a:xfrm>
            <a:off x="7162800" y="4419600"/>
            <a:ext cx="19050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7" name="文本占位符 16"/>
          <p:cNvSpPr>
            <a:spLocks noGrp="1"/>
          </p:cNvSpPr>
          <p:nvPr>
            <p:ph type="body" idx="16390" hasCustomPrompt="1"/>
            <p:custDataLst>
              <p:tags r:id="rId11"/>
            </p:custDataLst>
          </p:nvPr>
        </p:nvSpPr>
        <p:spPr>
          <a:xfrm>
            <a:off x="9677400" y="3860800"/>
            <a:ext cx="1905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8" name="文本占位符 17"/>
          <p:cNvSpPr>
            <a:spLocks noGrp="1"/>
          </p:cNvSpPr>
          <p:nvPr>
            <p:ph type="body" idx="16391" hasCustomPrompt="1"/>
            <p:custDataLst>
              <p:tags r:id="rId12"/>
            </p:custDataLst>
          </p:nvPr>
        </p:nvSpPr>
        <p:spPr>
          <a:xfrm>
            <a:off x="9677400" y="4419600"/>
            <a:ext cx="19050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正文页-57_18">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2" hasCustomPrompt="1"/>
            <p:custDataLst>
              <p:tags r:id="rId6"/>
            </p:custDataLst>
          </p:nvPr>
        </p:nvSpPr>
        <p:spPr>
          <a:xfrm>
            <a:off x="609600" y="3251200"/>
            <a:ext cx="3454400" cy="2997200"/>
          </a:xfrm>
          <a:custGeom>
            <a:avLst/>
            <a:gdLst>
              <a:gd name="connisteX0" fmla="*/ 0 w 3454400"/>
              <a:gd name="connsiteY0" fmla="*/ 0 h 2997200"/>
              <a:gd name="connisteX1" fmla="*/ 3454400 w 3454400"/>
              <a:gd name="connsiteY1" fmla="*/ 0 h 2997200"/>
              <a:gd name="connisteX2" fmla="*/ 3454400 w 3454400"/>
              <a:gd name="connsiteY2" fmla="*/ 2794000 h 2997200"/>
              <a:gd name="connisteX3" fmla="*/ 3251200 w 3454400"/>
              <a:gd name="connsiteY3" fmla="*/ 2997200 h 2997200"/>
              <a:gd name="connisteX4" fmla="*/ 203200 w 3454400"/>
              <a:gd name="connsiteY4" fmla="*/ 2997200 h 2997200"/>
              <a:gd name="connisteX5" fmla="*/ 0 w 3454400"/>
              <a:gd name="connsiteY5" fmla="*/ 2794000 h 2997200"/>
              <a:gd name="connisteX6" fmla="*/ 0 w 3454400"/>
              <a:gd name="connsiteY6" fmla="*/ 0 h 299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997200">
                <a:moveTo>
                  <a:pt x="0" y="0"/>
                </a:moveTo>
                <a:lnTo>
                  <a:pt x="3454400" y="0"/>
                </a:lnTo>
                <a:lnTo>
                  <a:pt x="3454400" y="2794000"/>
                </a:lnTo>
                <a:cubicBezTo>
                  <a:pt x="3454400" y="2906224"/>
                  <a:pt x="3363424" y="2997200"/>
                  <a:pt x="3251200" y="2997200"/>
                </a:cubicBezTo>
                <a:lnTo>
                  <a:pt x="203200" y="2997200"/>
                </a:lnTo>
                <a:cubicBezTo>
                  <a:pt x="90976" y="2997200"/>
                  <a:pt x="0" y="2906224"/>
                  <a:pt x="0" y="2794000"/>
                </a:cubicBezTo>
                <a:lnTo>
                  <a:pt x="0" y="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a:spLocks noGrp="1"/>
          </p:cNvSpPr>
          <p:nvPr>
            <p:ph type="pic" idx="16393" hasCustomPrompt="1"/>
            <p:custDataLst>
              <p:tags r:id="rId7"/>
            </p:custDataLst>
          </p:nvPr>
        </p:nvSpPr>
        <p:spPr>
          <a:xfrm>
            <a:off x="609600" y="1524000"/>
            <a:ext cx="3454400" cy="1727200"/>
          </a:xfrm>
          <a:custGeom>
            <a:avLst/>
            <a:gdLst>
              <a:gd name="connisteX0" fmla="*/ 0 w 3454400"/>
              <a:gd name="connsiteY0" fmla="*/ 203200 h 1727200"/>
              <a:gd name="connisteX1" fmla="*/ 203200 w 3454400"/>
              <a:gd name="connsiteY1" fmla="*/ 0 h 1727200"/>
              <a:gd name="connisteX2" fmla="*/ 3251200 w 3454400"/>
              <a:gd name="connsiteY2" fmla="*/ 0 h 1727200"/>
              <a:gd name="connisteX3" fmla="*/ 3454400 w 3454400"/>
              <a:gd name="connsiteY3" fmla="*/ 203200 h 1727200"/>
              <a:gd name="connisteX4" fmla="*/ 3454400 w 3454400"/>
              <a:gd name="connsiteY4" fmla="*/ 1727200 h 1727200"/>
              <a:gd name="connisteX5" fmla="*/ 0 w 3454400"/>
              <a:gd name="connsiteY5" fmla="*/ 1727200 h 1727200"/>
              <a:gd name="connisteX6" fmla="*/ 0 w 3454400"/>
              <a:gd name="connsiteY6" fmla="*/ 2032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1727200">
                <a:moveTo>
                  <a:pt x="0" y="203200"/>
                </a:moveTo>
                <a:cubicBezTo>
                  <a:pt x="0" y="90976"/>
                  <a:pt x="90976" y="0"/>
                  <a:pt x="203200" y="0"/>
                </a:cubicBezTo>
                <a:lnTo>
                  <a:pt x="3251200" y="0"/>
                </a:lnTo>
                <a:cubicBezTo>
                  <a:pt x="3363424" y="0"/>
                  <a:pt x="3454400" y="90976"/>
                  <a:pt x="3454400" y="203200"/>
                </a:cubicBezTo>
                <a:lnTo>
                  <a:pt x="3454400" y="1727200"/>
                </a:lnTo>
                <a:lnTo>
                  <a:pt x="0" y="17272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a:spLocks noGrp="1"/>
          </p:cNvSpPr>
          <p:nvPr>
            <p:ph type="body" idx="16386" hasCustomPrompt="1"/>
            <p:custDataLst>
              <p:tags r:id="rId8"/>
            </p:custDataLst>
          </p:nvPr>
        </p:nvSpPr>
        <p:spPr>
          <a:xfrm>
            <a:off x="914400" y="35560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项标题</a:t>
            </a:r>
            <a:endParaRPr lang="zh-CN" altLang="en-US" smtClean="0"/>
          </a:p>
        </p:txBody>
      </p:sp>
      <p:sp>
        <p:nvSpPr>
          <p:cNvPr id="15" name="文本占位符 14"/>
          <p:cNvSpPr>
            <a:spLocks noGrp="1"/>
          </p:cNvSpPr>
          <p:nvPr>
            <p:ph type="body" idx="16387" hasCustomPrompt="1"/>
            <p:custDataLst>
              <p:tags r:id="rId9"/>
            </p:custDataLst>
          </p:nvPr>
        </p:nvSpPr>
        <p:spPr>
          <a:xfrm>
            <a:off x="914400" y="41148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4" hasCustomPrompt="1"/>
            <p:custDataLst>
              <p:tags r:id="rId10"/>
            </p:custDataLst>
          </p:nvPr>
        </p:nvSpPr>
        <p:spPr>
          <a:xfrm>
            <a:off x="4368800" y="3251200"/>
            <a:ext cx="3454400" cy="2997200"/>
          </a:xfrm>
          <a:custGeom>
            <a:avLst/>
            <a:gdLst>
              <a:gd name="connisteX0" fmla="*/ 0 w 3454400"/>
              <a:gd name="connsiteY0" fmla="*/ 0 h 2997200"/>
              <a:gd name="connisteX1" fmla="*/ 3454400 w 3454400"/>
              <a:gd name="connsiteY1" fmla="*/ 0 h 2997200"/>
              <a:gd name="connisteX2" fmla="*/ 3454400 w 3454400"/>
              <a:gd name="connsiteY2" fmla="*/ 2794000 h 2997200"/>
              <a:gd name="connisteX3" fmla="*/ 3251200 w 3454400"/>
              <a:gd name="connsiteY3" fmla="*/ 2997200 h 2997200"/>
              <a:gd name="connisteX4" fmla="*/ 203200 w 3454400"/>
              <a:gd name="connsiteY4" fmla="*/ 2997200 h 2997200"/>
              <a:gd name="connisteX5" fmla="*/ 0 w 3454400"/>
              <a:gd name="connsiteY5" fmla="*/ 2794000 h 2997200"/>
              <a:gd name="connisteX6" fmla="*/ 0 w 3454400"/>
              <a:gd name="connsiteY6" fmla="*/ 0 h 299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997200">
                <a:moveTo>
                  <a:pt x="0" y="0"/>
                </a:moveTo>
                <a:lnTo>
                  <a:pt x="3454400" y="0"/>
                </a:lnTo>
                <a:lnTo>
                  <a:pt x="3454400" y="2794000"/>
                </a:lnTo>
                <a:cubicBezTo>
                  <a:pt x="3454400" y="2906224"/>
                  <a:pt x="3363424" y="2997200"/>
                  <a:pt x="3251200" y="2997200"/>
                </a:cubicBezTo>
                <a:lnTo>
                  <a:pt x="203200" y="2997200"/>
                </a:lnTo>
                <a:cubicBezTo>
                  <a:pt x="90976" y="2997200"/>
                  <a:pt x="0" y="2906224"/>
                  <a:pt x="0" y="2794000"/>
                </a:cubicBezTo>
                <a:lnTo>
                  <a:pt x="0" y="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a:spLocks noGrp="1"/>
          </p:cNvSpPr>
          <p:nvPr>
            <p:ph type="pic" idx="16395" hasCustomPrompt="1"/>
            <p:custDataLst>
              <p:tags r:id="rId11"/>
            </p:custDataLst>
          </p:nvPr>
        </p:nvSpPr>
        <p:spPr>
          <a:xfrm>
            <a:off x="4368800" y="1524000"/>
            <a:ext cx="3454400" cy="1727200"/>
          </a:xfrm>
          <a:custGeom>
            <a:avLst/>
            <a:gdLst>
              <a:gd name="connisteX0" fmla="*/ 0 w 3454400"/>
              <a:gd name="connsiteY0" fmla="*/ 203200 h 1727200"/>
              <a:gd name="connisteX1" fmla="*/ 203200 w 3454400"/>
              <a:gd name="connsiteY1" fmla="*/ 0 h 1727200"/>
              <a:gd name="connisteX2" fmla="*/ 3251200 w 3454400"/>
              <a:gd name="connsiteY2" fmla="*/ 0 h 1727200"/>
              <a:gd name="connisteX3" fmla="*/ 3454400 w 3454400"/>
              <a:gd name="connsiteY3" fmla="*/ 203200 h 1727200"/>
              <a:gd name="connisteX4" fmla="*/ 3454400 w 3454400"/>
              <a:gd name="connsiteY4" fmla="*/ 1727200 h 1727200"/>
              <a:gd name="connisteX5" fmla="*/ 0 w 3454400"/>
              <a:gd name="connsiteY5" fmla="*/ 1727200 h 1727200"/>
              <a:gd name="connisteX6" fmla="*/ 0 w 3454400"/>
              <a:gd name="connsiteY6" fmla="*/ 2032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1727200">
                <a:moveTo>
                  <a:pt x="0" y="203200"/>
                </a:moveTo>
                <a:cubicBezTo>
                  <a:pt x="0" y="90976"/>
                  <a:pt x="90976" y="0"/>
                  <a:pt x="203200" y="0"/>
                </a:cubicBezTo>
                <a:lnTo>
                  <a:pt x="3251200" y="0"/>
                </a:lnTo>
                <a:cubicBezTo>
                  <a:pt x="3363424" y="0"/>
                  <a:pt x="3454400" y="90976"/>
                  <a:pt x="3454400" y="203200"/>
                </a:cubicBezTo>
                <a:lnTo>
                  <a:pt x="3454400" y="1727200"/>
                </a:lnTo>
                <a:lnTo>
                  <a:pt x="0" y="17272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a:spLocks noGrp="1"/>
          </p:cNvSpPr>
          <p:nvPr>
            <p:ph type="body" idx="16388" hasCustomPrompt="1"/>
            <p:custDataLst>
              <p:tags r:id="rId12"/>
            </p:custDataLst>
          </p:nvPr>
        </p:nvSpPr>
        <p:spPr>
          <a:xfrm>
            <a:off x="4673600" y="35560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项标题</a:t>
            </a:r>
            <a:endParaRPr lang="zh-CN" altLang="en-US" smtClean="0"/>
          </a:p>
        </p:txBody>
      </p:sp>
      <p:sp>
        <p:nvSpPr>
          <p:cNvPr id="19" name="文本占位符 18"/>
          <p:cNvSpPr>
            <a:spLocks noGrp="1"/>
          </p:cNvSpPr>
          <p:nvPr>
            <p:ph type="body" idx="16389" hasCustomPrompt="1"/>
            <p:custDataLst>
              <p:tags r:id="rId13"/>
            </p:custDataLst>
          </p:nvPr>
        </p:nvSpPr>
        <p:spPr>
          <a:xfrm>
            <a:off x="4673600" y="41148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
        <p:nvSpPr>
          <p:cNvPr id="20" name="装饰  9"/>
          <p:cNvSpPr>
            <a:spLocks noGrp="1"/>
          </p:cNvSpPr>
          <p:nvPr>
            <p:ph type="body" idx="16396" hasCustomPrompt="1"/>
            <p:custDataLst>
              <p:tags r:id="rId14"/>
            </p:custDataLst>
          </p:nvPr>
        </p:nvSpPr>
        <p:spPr>
          <a:xfrm>
            <a:off x="8128000" y="3251200"/>
            <a:ext cx="3454400" cy="2997200"/>
          </a:xfrm>
          <a:custGeom>
            <a:avLst/>
            <a:gdLst>
              <a:gd name="connisteX0" fmla="*/ 0 w 3454400"/>
              <a:gd name="connsiteY0" fmla="*/ 0 h 2997200"/>
              <a:gd name="connisteX1" fmla="*/ 3454400 w 3454400"/>
              <a:gd name="connsiteY1" fmla="*/ 0 h 2997200"/>
              <a:gd name="connisteX2" fmla="*/ 3454400 w 3454400"/>
              <a:gd name="connsiteY2" fmla="*/ 2794000 h 2997200"/>
              <a:gd name="connisteX3" fmla="*/ 3251200 w 3454400"/>
              <a:gd name="connsiteY3" fmla="*/ 2997200 h 2997200"/>
              <a:gd name="connisteX4" fmla="*/ 203200 w 3454400"/>
              <a:gd name="connsiteY4" fmla="*/ 2997200 h 2997200"/>
              <a:gd name="connisteX5" fmla="*/ 0 w 3454400"/>
              <a:gd name="connsiteY5" fmla="*/ 2794000 h 2997200"/>
              <a:gd name="connisteX6" fmla="*/ 0 w 3454400"/>
              <a:gd name="connsiteY6" fmla="*/ 0 h 299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997200">
                <a:moveTo>
                  <a:pt x="0" y="0"/>
                </a:moveTo>
                <a:lnTo>
                  <a:pt x="3454400" y="0"/>
                </a:lnTo>
                <a:lnTo>
                  <a:pt x="3454400" y="2794000"/>
                </a:lnTo>
                <a:cubicBezTo>
                  <a:pt x="3454400" y="2906224"/>
                  <a:pt x="3363424" y="2997200"/>
                  <a:pt x="3251200" y="2997200"/>
                </a:cubicBezTo>
                <a:lnTo>
                  <a:pt x="203200" y="2997200"/>
                </a:lnTo>
                <a:cubicBezTo>
                  <a:pt x="90976" y="2997200"/>
                  <a:pt x="0" y="2906224"/>
                  <a:pt x="0" y="2794000"/>
                </a:cubicBezTo>
                <a:lnTo>
                  <a:pt x="0" y="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图片占位符 20"/>
          <p:cNvSpPr>
            <a:spLocks noGrp="1"/>
          </p:cNvSpPr>
          <p:nvPr>
            <p:ph type="pic" idx="16397" hasCustomPrompt="1"/>
            <p:custDataLst>
              <p:tags r:id="rId15"/>
            </p:custDataLst>
          </p:nvPr>
        </p:nvSpPr>
        <p:spPr>
          <a:xfrm>
            <a:off x="8128000" y="1524000"/>
            <a:ext cx="3454400" cy="1727200"/>
          </a:xfrm>
          <a:custGeom>
            <a:avLst/>
            <a:gdLst>
              <a:gd name="connisteX0" fmla="*/ 0 w 3454400"/>
              <a:gd name="connsiteY0" fmla="*/ 203200 h 1727200"/>
              <a:gd name="connisteX1" fmla="*/ 203200 w 3454400"/>
              <a:gd name="connsiteY1" fmla="*/ 0 h 1727200"/>
              <a:gd name="connisteX2" fmla="*/ 3251200 w 3454400"/>
              <a:gd name="connsiteY2" fmla="*/ 0 h 1727200"/>
              <a:gd name="connisteX3" fmla="*/ 3454400 w 3454400"/>
              <a:gd name="connsiteY3" fmla="*/ 203200 h 1727200"/>
              <a:gd name="connisteX4" fmla="*/ 3454400 w 3454400"/>
              <a:gd name="connsiteY4" fmla="*/ 1727200 h 1727200"/>
              <a:gd name="connisteX5" fmla="*/ 0 w 3454400"/>
              <a:gd name="connsiteY5" fmla="*/ 1727200 h 1727200"/>
              <a:gd name="connisteX6" fmla="*/ 0 w 3454400"/>
              <a:gd name="connsiteY6" fmla="*/ 2032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1727200">
                <a:moveTo>
                  <a:pt x="0" y="203200"/>
                </a:moveTo>
                <a:cubicBezTo>
                  <a:pt x="0" y="90976"/>
                  <a:pt x="90976" y="0"/>
                  <a:pt x="203200" y="0"/>
                </a:cubicBezTo>
                <a:lnTo>
                  <a:pt x="3251200" y="0"/>
                </a:lnTo>
                <a:cubicBezTo>
                  <a:pt x="3363424" y="0"/>
                  <a:pt x="3454400" y="90976"/>
                  <a:pt x="3454400" y="203200"/>
                </a:cubicBezTo>
                <a:lnTo>
                  <a:pt x="3454400" y="1727200"/>
                </a:lnTo>
                <a:lnTo>
                  <a:pt x="0" y="17272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2" name="文本占位符 21"/>
          <p:cNvSpPr>
            <a:spLocks noGrp="1"/>
          </p:cNvSpPr>
          <p:nvPr>
            <p:ph type="body" idx="16390" hasCustomPrompt="1"/>
            <p:custDataLst>
              <p:tags r:id="rId16"/>
            </p:custDataLst>
          </p:nvPr>
        </p:nvSpPr>
        <p:spPr>
          <a:xfrm>
            <a:off x="8432800" y="35560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项标题</a:t>
            </a:r>
            <a:endParaRPr lang="zh-CN" altLang="en-US" smtClean="0"/>
          </a:p>
        </p:txBody>
      </p:sp>
      <p:sp>
        <p:nvSpPr>
          <p:cNvPr id="23" name="文本占位符 22"/>
          <p:cNvSpPr>
            <a:spLocks noGrp="1"/>
          </p:cNvSpPr>
          <p:nvPr>
            <p:ph type="body" idx="16391" hasCustomPrompt="1"/>
            <p:custDataLst>
              <p:tags r:id="rId17"/>
            </p:custDataLst>
          </p:nvPr>
        </p:nvSpPr>
        <p:spPr>
          <a:xfrm>
            <a:off x="8432800" y="41148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正文页-3_17">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3" hasCustomPrompt="1"/>
            <p:custDataLst>
              <p:tags r:id="rId6"/>
            </p:custDataLst>
          </p:nvPr>
        </p:nvSpPr>
        <p:spPr>
          <a:xfrm>
            <a:off x="1473200" y="1955800"/>
            <a:ext cx="1524000" cy="1524000"/>
          </a:xfrm>
          <a:custGeom>
            <a:avLst/>
            <a:gd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a:spLocks noGrp="1"/>
          </p:cNvSpPr>
          <p:nvPr>
            <p:ph type="pic" idx="16392" hasCustomPrompt="1"/>
            <p:custDataLst>
              <p:tags r:id="rId7"/>
            </p:custDataLst>
          </p:nvPr>
        </p:nvSpPr>
        <p:spPr>
          <a:xfrm>
            <a:off x="1828800" y="2311400"/>
            <a:ext cx="812800" cy="8128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a:spLocks noGrp="1"/>
          </p:cNvSpPr>
          <p:nvPr>
            <p:ph type="body" idx="16386" hasCustomPrompt="1"/>
            <p:custDataLst>
              <p:tags r:id="rId8"/>
            </p:custDataLst>
          </p:nvPr>
        </p:nvSpPr>
        <p:spPr>
          <a:xfrm>
            <a:off x="609600" y="3733800"/>
            <a:ext cx="32512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609600" y="4292600"/>
            <a:ext cx="3251200" cy="15240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5" hasCustomPrompt="1"/>
            <p:custDataLst>
              <p:tags r:id="rId10"/>
            </p:custDataLst>
          </p:nvPr>
        </p:nvSpPr>
        <p:spPr>
          <a:xfrm>
            <a:off x="5334000" y="1955800"/>
            <a:ext cx="1524000" cy="1524000"/>
          </a:xfrm>
          <a:custGeom>
            <a:avLst/>
            <a:gd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a:spLocks noGrp="1"/>
          </p:cNvSpPr>
          <p:nvPr>
            <p:ph type="pic" idx="16394" hasCustomPrompt="1"/>
            <p:custDataLst>
              <p:tags r:id="rId11"/>
            </p:custDataLst>
          </p:nvPr>
        </p:nvSpPr>
        <p:spPr>
          <a:xfrm>
            <a:off x="5689600" y="2311400"/>
            <a:ext cx="812800" cy="8128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a:spLocks noGrp="1"/>
          </p:cNvSpPr>
          <p:nvPr>
            <p:ph type="body" idx="16388" hasCustomPrompt="1"/>
            <p:custDataLst>
              <p:tags r:id="rId12"/>
            </p:custDataLst>
          </p:nvPr>
        </p:nvSpPr>
        <p:spPr>
          <a:xfrm>
            <a:off x="4470400" y="3733800"/>
            <a:ext cx="32512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a:spLocks noGrp="1"/>
          </p:cNvSpPr>
          <p:nvPr>
            <p:ph type="body" idx="16389" hasCustomPrompt="1"/>
            <p:custDataLst>
              <p:tags r:id="rId13"/>
            </p:custDataLst>
          </p:nvPr>
        </p:nvSpPr>
        <p:spPr>
          <a:xfrm>
            <a:off x="4470400" y="4292600"/>
            <a:ext cx="3251200" cy="15240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装饰  9"/>
          <p:cNvSpPr>
            <a:spLocks noGrp="1"/>
          </p:cNvSpPr>
          <p:nvPr>
            <p:ph type="body" idx="16397" hasCustomPrompt="1"/>
            <p:custDataLst>
              <p:tags r:id="rId14"/>
            </p:custDataLst>
          </p:nvPr>
        </p:nvSpPr>
        <p:spPr>
          <a:xfrm>
            <a:off x="9194800" y="1955800"/>
            <a:ext cx="1524000" cy="1524000"/>
          </a:xfrm>
          <a:custGeom>
            <a:avLst/>
            <a:gd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图片占位符 20"/>
          <p:cNvSpPr>
            <a:spLocks noGrp="1"/>
          </p:cNvSpPr>
          <p:nvPr>
            <p:ph type="pic" idx="16396" hasCustomPrompt="1"/>
            <p:custDataLst>
              <p:tags r:id="rId15"/>
            </p:custDataLst>
          </p:nvPr>
        </p:nvSpPr>
        <p:spPr>
          <a:xfrm>
            <a:off x="9550400" y="2311400"/>
            <a:ext cx="812800" cy="8128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2" name="文本占位符 21"/>
          <p:cNvSpPr>
            <a:spLocks noGrp="1"/>
          </p:cNvSpPr>
          <p:nvPr>
            <p:ph type="body" idx="16390" hasCustomPrompt="1"/>
            <p:custDataLst>
              <p:tags r:id="rId16"/>
            </p:custDataLst>
          </p:nvPr>
        </p:nvSpPr>
        <p:spPr>
          <a:xfrm>
            <a:off x="8331200" y="3733800"/>
            <a:ext cx="32512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3" name="文本占位符 22"/>
          <p:cNvSpPr>
            <a:spLocks noGrp="1"/>
          </p:cNvSpPr>
          <p:nvPr>
            <p:ph type="body" idx="16391" hasCustomPrompt="1"/>
            <p:custDataLst>
              <p:tags r:id="rId17"/>
            </p:custDataLst>
          </p:nvPr>
        </p:nvSpPr>
        <p:spPr>
          <a:xfrm>
            <a:off x="8331200" y="4292600"/>
            <a:ext cx="3251200" cy="15240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正文页-10012_23">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4" hasCustomPrompt="1"/>
            <p:custDataLst>
              <p:tags r:id="rId6"/>
            </p:custDataLst>
          </p:nvPr>
        </p:nvSpPr>
        <p:spPr>
          <a:xfrm>
            <a:off x="609600" y="1524000"/>
            <a:ext cx="5486400" cy="4724400"/>
          </a:xfrm>
          <a:custGeom>
            <a:avLst/>
            <a:gdLst>
              <a:gd name="connisteX0" fmla="*/ 0 w 5486400"/>
              <a:gd name="connsiteY0" fmla="*/ 203200 h 4724400"/>
              <a:gd name="connisteX1" fmla="*/ 203200 w 5486400"/>
              <a:gd name="connsiteY1" fmla="*/ 0 h 4724400"/>
              <a:gd name="connisteX2" fmla="*/ 5283200 w 5486400"/>
              <a:gd name="connsiteY2" fmla="*/ 0 h 4724400"/>
              <a:gd name="connisteX3" fmla="*/ 5486400 w 5486400"/>
              <a:gd name="connsiteY3" fmla="*/ 203200 h 4724400"/>
              <a:gd name="connisteX4" fmla="*/ 5486400 w 5486400"/>
              <a:gd name="connsiteY4" fmla="*/ 4521200 h 4724400"/>
              <a:gd name="connisteX5" fmla="*/ 5283200 w 5486400"/>
              <a:gd name="connsiteY5" fmla="*/ 4724400 h 4724400"/>
              <a:gd name="connisteX6" fmla="*/ 203200 w 5486400"/>
              <a:gd name="connsiteY6" fmla="*/ 4724400 h 4724400"/>
              <a:gd name="connisteX7" fmla="*/ 0 w 5486400"/>
              <a:gd name="connsiteY7" fmla="*/ 4521200 h 4724400"/>
              <a:gd name="connisteX8" fmla="*/ 0 w 5486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486400" h="4724400">
                <a:moveTo>
                  <a:pt x="0" y="203200"/>
                </a:moveTo>
                <a:cubicBezTo>
                  <a:pt x="0" y="90976"/>
                  <a:pt x="90976" y="0"/>
                  <a:pt x="203200" y="0"/>
                </a:cubicBezTo>
                <a:lnTo>
                  <a:pt x="5283200" y="0"/>
                </a:lnTo>
                <a:cubicBezTo>
                  <a:pt x="5395424" y="0"/>
                  <a:pt x="5486400" y="90976"/>
                  <a:pt x="5486400" y="203200"/>
                </a:cubicBezTo>
                <a:lnTo>
                  <a:pt x="5486400" y="4521200"/>
                </a:lnTo>
                <a:cubicBezTo>
                  <a:pt x="5486400" y="4633424"/>
                  <a:pt x="5395424" y="4724400"/>
                  <a:pt x="5283200" y="4724400"/>
                </a:cubicBezTo>
                <a:lnTo>
                  <a:pt x="203200" y="4724400"/>
                </a:lnTo>
                <a:cubicBezTo>
                  <a:pt x="90976" y="4724400"/>
                  <a:pt x="0" y="4633424"/>
                  <a:pt x="0" y="45212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6" hasCustomPrompt="1"/>
            <p:custDataLst>
              <p:tags r:id="rId7"/>
            </p:custDataLst>
          </p:nvPr>
        </p:nvSpPr>
        <p:spPr>
          <a:xfrm>
            <a:off x="6553200" y="1574800"/>
            <a:ext cx="2286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4" name="文本占位符 13"/>
          <p:cNvSpPr>
            <a:spLocks noGrp="1"/>
          </p:cNvSpPr>
          <p:nvPr>
            <p:ph type="body" idx="16387" hasCustomPrompt="1"/>
            <p:custDataLst>
              <p:tags r:id="rId8"/>
            </p:custDataLst>
          </p:nvPr>
        </p:nvSpPr>
        <p:spPr>
          <a:xfrm>
            <a:off x="6553200" y="2133600"/>
            <a:ext cx="22860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文本占位符 14"/>
          <p:cNvSpPr>
            <a:spLocks noGrp="1"/>
          </p:cNvSpPr>
          <p:nvPr>
            <p:ph type="body" idx="16388" hasCustomPrompt="1"/>
            <p:custDataLst>
              <p:tags r:id="rId9"/>
            </p:custDataLst>
          </p:nvPr>
        </p:nvSpPr>
        <p:spPr>
          <a:xfrm>
            <a:off x="9296400" y="1574800"/>
            <a:ext cx="2286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6" name="文本占位符 15"/>
          <p:cNvSpPr>
            <a:spLocks noGrp="1"/>
          </p:cNvSpPr>
          <p:nvPr>
            <p:ph type="body" idx="16389" hasCustomPrompt="1"/>
            <p:custDataLst>
              <p:tags r:id="rId10"/>
            </p:custDataLst>
          </p:nvPr>
        </p:nvSpPr>
        <p:spPr>
          <a:xfrm>
            <a:off x="9296400" y="2133600"/>
            <a:ext cx="22860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7" name="文本占位符 16"/>
          <p:cNvSpPr>
            <a:spLocks noGrp="1"/>
          </p:cNvSpPr>
          <p:nvPr>
            <p:ph type="body" idx="16390" hasCustomPrompt="1"/>
            <p:custDataLst>
              <p:tags r:id="rId11"/>
            </p:custDataLst>
          </p:nvPr>
        </p:nvSpPr>
        <p:spPr>
          <a:xfrm>
            <a:off x="6553200" y="4114800"/>
            <a:ext cx="2286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8" name="文本占位符 17"/>
          <p:cNvSpPr>
            <a:spLocks noGrp="1"/>
          </p:cNvSpPr>
          <p:nvPr>
            <p:ph type="body" idx="16391" hasCustomPrompt="1"/>
            <p:custDataLst>
              <p:tags r:id="rId12"/>
            </p:custDataLst>
          </p:nvPr>
        </p:nvSpPr>
        <p:spPr>
          <a:xfrm>
            <a:off x="6553200" y="4673600"/>
            <a:ext cx="22860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文本占位符 18"/>
          <p:cNvSpPr>
            <a:spLocks noGrp="1"/>
          </p:cNvSpPr>
          <p:nvPr>
            <p:ph type="body" idx="16392" hasCustomPrompt="1"/>
            <p:custDataLst>
              <p:tags r:id="rId13"/>
            </p:custDataLst>
          </p:nvPr>
        </p:nvSpPr>
        <p:spPr>
          <a:xfrm>
            <a:off x="9296400" y="4114800"/>
            <a:ext cx="2286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0" name="文本占位符 19"/>
          <p:cNvSpPr>
            <a:spLocks noGrp="1"/>
          </p:cNvSpPr>
          <p:nvPr>
            <p:ph type="body" idx="16393" hasCustomPrompt="1"/>
            <p:custDataLst>
              <p:tags r:id="rId14"/>
            </p:custDataLst>
          </p:nvPr>
        </p:nvSpPr>
        <p:spPr>
          <a:xfrm>
            <a:off x="9296400" y="4673600"/>
            <a:ext cx="22860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正文页-上标下内-装饰右-默认位置-并列-27_20_group1">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91440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5" hasCustomPrompt="1"/>
            <p:custDataLst>
              <p:tags r:id="rId6"/>
            </p:custDataLst>
          </p:nvPr>
        </p:nvSpPr>
        <p:spPr>
          <a:xfrm>
            <a:off x="609600" y="1981200"/>
            <a:ext cx="762000" cy="762000"/>
          </a:xfrm>
          <a:custGeom>
            <a:avLst/>
            <a:gdLst>
              <a:gd name="connisteX0" fmla="*/ 0 w 762000"/>
              <a:gd name="connsiteY0" fmla="*/ 203200 h 762000"/>
              <a:gd name="connisteX1" fmla="*/ 203200 w 762000"/>
              <a:gd name="connsiteY1" fmla="*/ 0 h 762000"/>
              <a:gd name="connisteX2" fmla="*/ 558800 w 762000"/>
              <a:gd name="connsiteY2" fmla="*/ 0 h 762000"/>
              <a:gd name="connisteX3" fmla="*/ 762000 w 762000"/>
              <a:gd name="connsiteY3" fmla="*/ 203200 h 762000"/>
              <a:gd name="connisteX4" fmla="*/ 762000 w 762000"/>
              <a:gd name="connsiteY4" fmla="*/ 558800 h 762000"/>
              <a:gd name="connisteX5" fmla="*/ 558800 w 762000"/>
              <a:gd name="connsiteY5" fmla="*/ 762000 h 762000"/>
              <a:gd name="connisteX6" fmla="*/ 203200 w 762000"/>
              <a:gd name="connsiteY6" fmla="*/ 762000 h 762000"/>
              <a:gd name="connisteX7" fmla="*/ 0 w 762000"/>
              <a:gd name="connsiteY7" fmla="*/ 558800 h 762000"/>
              <a:gd name="connisteX8" fmla="*/ 0 w 762000"/>
              <a:gd name="connsiteY8" fmla="*/ 2032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762000" h="762000">
                <a:moveTo>
                  <a:pt x="0" y="203200"/>
                </a:moveTo>
                <a:cubicBezTo>
                  <a:pt x="0" y="90976"/>
                  <a:pt x="90976" y="0"/>
                  <a:pt x="203200" y="0"/>
                </a:cubicBezTo>
                <a:lnTo>
                  <a:pt x="558800" y="0"/>
                </a:lnTo>
                <a:cubicBezTo>
                  <a:pt x="671024" y="0"/>
                  <a:pt x="762000" y="90976"/>
                  <a:pt x="762000" y="203200"/>
                </a:cubicBezTo>
                <a:lnTo>
                  <a:pt x="762000" y="558800"/>
                </a:lnTo>
                <a:cubicBezTo>
                  <a:pt x="762000" y="671024"/>
                  <a:pt x="671024" y="762000"/>
                  <a:pt x="558800" y="762000"/>
                </a:cubicBezTo>
                <a:lnTo>
                  <a:pt x="203200" y="762000"/>
                </a:lnTo>
                <a:cubicBezTo>
                  <a:pt x="90976" y="762000"/>
                  <a:pt x="0" y="671024"/>
                  <a:pt x="0" y="558800"/>
                </a:cubicBezTo>
                <a:lnTo>
                  <a:pt x="0" y="203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8" hasCustomPrompt="1"/>
            <p:custDataLst>
              <p:tags r:id="rId7"/>
            </p:custDataLst>
          </p:nvPr>
        </p:nvSpPr>
        <p:spPr>
          <a:xfrm>
            <a:off x="781050" y="2184400"/>
            <a:ext cx="419100" cy="355600"/>
          </a:xfrm>
          <a:noFill/>
        </p:spPr>
        <p:txBody>
          <a:bodyPr wrap="none" lIns="0" tIns="0" rIns="0" bIns="0" anchor="ctr">
            <a:noAutofit/>
          </a:bodyPr>
          <a:lstStyle>
            <a:lvl1pPr marL="0" indent="0" algn="ctr">
              <a:lnSpc>
                <a:spcPct val="109000"/>
              </a:lnSpc>
              <a:spcBef>
                <a:spcPct val="0"/>
              </a:spcBef>
              <a:spcAft>
                <a:spcPct val="0"/>
              </a:spcAft>
              <a:buNone/>
              <a:defRPr sz="2800" b="0" spc="0">
                <a:solidFill>
                  <a:srgbClr val="FFFFFF"/>
                </a:solidFill>
              </a:defRPr>
            </a:lvl1pPr>
          </a:lstStyle>
          <a:p>
            <a:pPr lvl="0"/>
            <a:r>
              <a:rPr lang="zh-CN" altLang="en-US" smtClean="0"/>
              <a:t>01</a:t>
            </a:r>
            <a:endParaRPr lang="zh-CN" altLang="en-US" smtClean="0"/>
          </a:p>
        </p:txBody>
      </p:sp>
      <p:sp>
        <p:nvSpPr>
          <p:cNvPr id="14" name="文本占位符 13"/>
          <p:cNvSpPr>
            <a:spLocks noGrp="1"/>
          </p:cNvSpPr>
          <p:nvPr>
            <p:ph type="body" idx="16386" hasCustomPrompt="1"/>
            <p:custDataLst>
              <p:tags r:id="rId8"/>
            </p:custDataLst>
          </p:nvPr>
        </p:nvSpPr>
        <p:spPr>
          <a:xfrm>
            <a:off x="1574800" y="1828800"/>
            <a:ext cx="10007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1574800" y="2286000"/>
            <a:ext cx="100076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6" hasCustomPrompt="1"/>
            <p:custDataLst>
              <p:tags r:id="rId10"/>
            </p:custDataLst>
          </p:nvPr>
        </p:nvSpPr>
        <p:spPr>
          <a:xfrm>
            <a:off x="609600" y="3657600"/>
            <a:ext cx="762000" cy="762000"/>
          </a:xfrm>
          <a:custGeom>
            <a:avLst/>
            <a:gdLst>
              <a:gd name="connisteX0" fmla="*/ 0 w 762000"/>
              <a:gd name="connsiteY0" fmla="*/ 203200 h 762000"/>
              <a:gd name="connisteX1" fmla="*/ 203200 w 762000"/>
              <a:gd name="connsiteY1" fmla="*/ 0 h 762000"/>
              <a:gd name="connisteX2" fmla="*/ 558800 w 762000"/>
              <a:gd name="connsiteY2" fmla="*/ 0 h 762000"/>
              <a:gd name="connisteX3" fmla="*/ 762000 w 762000"/>
              <a:gd name="connsiteY3" fmla="*/ 203200 h 762000"/>
              <a:gd name="connisteX4" fmla="*/ 762000 w 762000"/>
              <a:gd name="connsiteY4" fmla="*/ 558800 h 762000"/>
              <a:gd name="connisteX5" fmla="*/ 558800 w 762000"/>
              <a:gd name="connsiteY5" fmla="*/ 762000 h 762000"/>
              <a:gd name="connisteX6" fmla="*/ 203200 w 762000"/>
              <a:gd name="connsiteY6" fmla="*/ 762000 h 762000"/>
              <a:gd name="connisteX7" fmla="*/ 0 w 762000"/>
              <a:gd name="connsiteY7" fmla="*/ 558800 h 762000"/>
              <a:gd name="connisteX8" fmla="*/ 0 w 762000"/>
              <a:gd name="connsiteY8" fmla="*/ 2032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762000" h="762000">
                <a:moveTo>
                  <a:pt x="0" y="203200"/>
                </a:moveTo>
                <a:cubicBezTo>
                  <a:pt x="0" y="90976"/>
                  <a:pt x="90976" y="0"/>
                  <a:pt x="203200" y="0"/>
                </a:cubicBezTo>
                <a:lnTo>
                  <a:pt x="558800" y="0"/>
                </a:lnTo>
                <a:cubicBezTo>
                  <a:pt x="671024" y="0"/>
                  <a:pt x="762000" y="90976"/>
                  <a:pt x="762000" y="203200"/>
                </a:cubicBezTo>
                <a:lnTo>
                  <a:pt x="762000" y="558800"/>
                </a:lnTo>
                <a:cubicBezTo>
                  <a:pt x="762000" y="671024"/>
                  <a:pt x="671024" y="762000"/>
                  <a:pt x="558800" y="762000"/>
                </a:cubicBezTo>
                <a:lnTo>
                  <a:pt x="203200" y="762000"/>
                </a:lnTo>
                <a:cubicBezTo>
                  <a:pt x="90976" y="762000"/>
                  <a:pt x="0" y="671024"/>
                  <a:pt x="0" y="558800"/>
                </a:cubicBezTo>
                <a:lnTo>
                  <a:pt x="0" y="203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91" hasCustomPrompt="1"/>
            <p:custDataLst>
              <p:tags r:id="rId11"/>
            </p:custDataLst>
          </p:nvPr>
        </p:nvSpPr>
        <p:spPr>
          <a:xfrm>
            <a:off x="781050" y="3860800"/>
            <a:ext cx="419100" cy="355600"/>
          </a:xfrm>
          <a:noFill/>
        </p:spPr>
        <p:txBody>
          <a:bodyPr wrap="none" lIns="0" tIns="0" rIns="0" bIns="0" anchor="ctr">
            <a:noAutofit/>
          </a:bodyPr>
          <a:lstStyle>
            <a:lvl1pPr marL="0" indent="0" algn="ctr">
              <a:lnSpc>
                <a:spcPct val="109000"/>
              </a:lnSpc>
              <a:spcBef>
                <a:spcPct val="0"/>
              </a:spcBef>
              <a:spcAft>
                <a:spcPct val="0"/>
              </a:spcAft>
              <a:buNone/>
              <a:defRPr sz="2800" b="0" spc="0">
                <a:solidFill>
                  <a:srgbClr val="FFFFFF"/>
                </a:solidFill>
              </a:defRPr>
            </a:lvl1pPr>
          </a:lstStyle>
          <a:p>
            <a:pPr lvl="0"/>
            <a:r>
              <a:rPr lang="zh-CN" altLang="en-US" smtClean="0"/>
              <a:t>02</a:t>
            </a:r>
            <a:endParaRPr lang="zh-CN" altLang="en-US" smtClean="0"/>
          </a:p>
        </p:txBody>
      </p:sp>
      <p:sp>
        <p:nvSpPr>
          <p:cNvPr id="18" name="文本占位符 17"/>
          <p:cNvSpPr>
            <a:spLocks noGrp="1"/>
          </p:cNvSpPr>
          <p:nvPr>
            <p:ph type="body" idx="16389" hasCustomPrompt="1"/>
            <p:custDataLst>
              <p:tags r:id="rId12"/>
            </p:custDataLst>
          </p:nvPr>
        </p:nvSpPr>
        <p:spPr>
          <a:xfrm>
            <a:off x="1574800" y="3505200"/>
            <a:ext cx="10007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a:spLocks noGrp="1"/>
          </p:cNvSpPr>
          <p:nvPr>
            <p:ph type="body" idx="16390" hasCustomPrompt="1"/>
            <p:custDataLst>
              <p:tags r:id="rId13"/>
            </p:custDataLst>
          </p:nvPr>
        </p:nvSpPr>
        <p:spPr>
          <a:xfrm>
            <a:off x="1574800" y="3962400"/>
            <a:ext cx="100076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装饰  9"/>
          <p:cNvSpPr>
            <a:spLocks noGrp="1"/>
          </p:cNvSpPr>
          <p:nvPr>
            <p:ph type="body" idx="16397" hasCustomPrompt="1"/>
            <p:custDataLst>
              <p:tags r:id="rId14"/>
            </p:custDataLst>
          </p:nvPr>
        </p:nvSpPr>
        <p:spPr>
          <a:xfrm>
            <a:off x="609600" y="5334000"/>
            <a:ext cx="762000" cy="762000"/>
          </a:xfrm>
          <a:custGeom>
            <a:avLst/>
            <a:gdLst>
              <a:gd name="connisteX0" fmla="*/ 0 w 762000"/>
              <a:gd name="connsiteY0" fmla="*/ 203200 h 762000"/>
              <a:gd name="connisteX1" fmla="*/ 203200 w 762000"/>
              <a:gd name="connsiteY1" fmla="*/ 0 h 762000"/>
              <a:gd name="connisteX2" fmla="*/ 558800 w 762000"/>
              <a:gd name="connsiteY2" fmla="*/ 0 h 762000"/>
              <a:gd name="connisteX3" fmla="*/ 762000 w 762000"/>
              <a:gd name="connsiteY3" fmla="*/ 203200 h 762000"/>
              <a:gd name="connisteX4" fmla="*/ 762000 w 762000"/>
              <a:gd name="connsiteY4" fmla="*/ 558800 h 762000"/>
              <a:gd name="connisteX5" fmla="*/ 558800 w 762000"/>
              <a:gd name="connsiteY5" fmla="*/ 762000 h 762000"/>
              <a:gd name="connisteX6" fmla="*/ 203200 w 762000"/>
              <a:gd name="connsiteY6" fmla="*/ 762000 h 762000"/>
              <a:gd name="connisteX7" fmla="*/ 0 w 762000"/>
              <a:gd name="connsiteY7" fmla="*/ 558800 h 762000"/>
              <a:gd name="connisteX8" fmla="*/ 0 w 762000"/>
              <a:gd name="connsiteY8" fmla="*/ 2032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762000" h="762000">
                <a:moveTo>
                  <a:pt x="0" y="203200"/>
                </a:moveTo>
                <a:cubicBezTo>
                  <a:pt x="0" y="90976"/>
                  <a:pt x="90976" y="0"/>
                  <a:pt x="203200" y="0"/>
                </a:cubicBezTo>
                <a:lnTo>
                  <a:pt x="558800" y="0"/>
                </a:lnTo>
                <a:cubicBezTo>
                  <a:pt x="671024" y="0"/>
                  <a:pt x="762000" y="90976"/>
                  <a:pt x="762000" y="203200"/>
                </a:cubicBezTo>
                <a:lnTo>
                  <a:pt x="762000" y="558800"/>
                </a:lnTo>
                <a:cubicBezTo>
                  <a:pt x="762000" y="671024"/>
                  <a:pt x="671024" y="762000"/>
                  <a:pt x="558800" y="762000"/>
                </a:cubicBezTo>
                <a:lnTo>
                  <a:pt x="203200" y="762000"/>
                </a:lnTo>
                <a:cubicBezTo>
                  <a:pt x="90976" y="762000"/>
                  <a:pt x="0" y="671024"/>
                  <a:pt x="0" y="558800"/>
                </a:cubicBezTo>
                <a:lnTo>
                  <a:pt x="0" y="203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文本占位符 20"/>
          <p:cNvSpPr>
            <a:spLocks noGrp="1"/>
          </p:cNvSpPr>
          <p:nvPr>
            <p:ph type="body" idx="16394" hasCustomPrompt="1"/>
            <p:custDataLst>
              <p:tags r:id="rId15"/>
            </p:custDataLst>
          </p:nvPr>
        </p:nvSpPr>
        <p:spPr>
          <a:xfrm>
            <a:off x="781050" y="5537200"/>
            <a:ext cx="419100" cy="355600"/>
          </a:xfrm>
          <a:noFill/>
        </p:spPr>
        <p:txBody>
          <a:bodyPr wrap="none" lIns="0" tIns="0" rIns="0" bIns="0" anchor="ctr">
            <a:noAutofit/>
          </a:bodyPr>
          <a:lstStyle>
            <a:lvl1pPr marL="0" indent="0" algn="ctr">
              <a:lnSpc>
                <a:spcPct val="109000"/>
              </a:lnSpc>
              <a:spcBef>
                <a:spcPct val="0"/>
              </a:spcBef>
              <a:spcAft>
                <a:spcPct val="0"/>
              </a:spcAft>
              <a:buNone/>
              <a:defRPr sz="2800" b="0" spc="0">
                <a:solidFill>
                  <a:srgbClr val="FFFFFF"/>
                </a:solidFill>
              </a:defRPr>
            </a:lvl1pPr>
          </a:lstStyle>
          <a:p>
            <a:pPr lvl="0"/>
            <a:r>
              <a:rPr lang="zh-CN" altLang="en-US" smtClean="0"/>
              <a:t>03</a:t>
            </a:r>
            <a:endParaRPr lang="zh-CN" altLang="en-US" smtClean="0"/>
          </a:p>
        </p:txBody>
      </p:sp>
      <p:sp>
        <p:nvSpPr>
          <p:cNvPr id="22" name="文本占位符 21"/>
          <p:cNvSpPr>
            <a:spLocks noGrp="1"/>
          </p:cNvSpPr>
          <p:nvPr>
            <p:ph type="body" idx="16392" hasCustomPrompt="1"/>
            <p:custDataLst>
              <p:tags r:id="rId16"/>
            </p:custDataLst>
          </p:nvPr>
        </p:nvSpPr>
        <p:spPr>
          <a:xfrm>
            <a:off x="1574800" y="5181600"/>
            <a:ext cx="10007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3" name="文本占位符 22"/>
          <p:cNvSpPr>
            <a:spLocks noGrp="1"/>
          </p:cNvSpPr>
          <p:nvPr>
            <p:ph type="body" idx="16393" hasCustomPrompt="1"/>
            <p:custDataLst>
              <p:tags r:id="rId17"/>
            </p:custDataLst>
          </p:nvPr>
        </p:nvSpPr>
        <p:spPr>
          <a:xfrm>
            <a:off x="1574800" y="5638800"/>
            <a:ext cx="100076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正文页-2_18">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2" hasCustomPrompt="1"/>
            <p:custDataLst>
              <p:tags r:id="rId6"/>
            </p:custDataLst>
          </p:nvPr>
        </p:nvSpPr>
        <p:spPr>
          <a:xfrm>
            <a:off x="609600" y="3556000"/>
            <a:ext cx="3454400" cy="2692400"/>
          </a:xfrm>
          <a:custGeom>
            <a:avLst/>
            <a:gdLst>
              <a:gd name="connisteX0" fmla="*/ 0 w 3454400"/>
              <a:gd name="connsiteY0" fmla="*/ 0 h 2692400"/>
              <a:gd name="connisteX1" fmla="*/ 3454400 w 3454400"/>
              <a:gd name="connsiteY1" fmla="*/ 0 h 2692400"/>
              <a:gd name="connisteX2" fmla="*/ 3454400 w 3454400"/>
              <a:gd name="connsiteY2" fmla="*/ 2489200 h 2692400"/>
              <a:gd name="connisteX3" fmla="*/ 3251200 w 3454400"/>
              <a:gd name="connsiteY3" fmla="*/ 2692400 h 2692400"/>
              <a:gd name="connisteX4" fmla="*/ 203200 w 3454400"/>
              <a:gd name="connsiteY4" fmla="*/ 2692400 h 2692400"/>
              <a:gd name="connisteX5" fmla="*/ 0 w 3454400"/>
              <a:gd name="connsiteY5" fmla="*/ 2489200 h 2692400"/>
              <a:gd name="connisteX6" fmla="*/ 0 w 34544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692400">
                <a:moveTo>
                  <a:pt x="0" y="0"/>
                </a:moveTo>
                <a:lnTo>
                  <a:pt x="3454400" y="0"/>
                </a:lnTo>
                <a:lnTo>
                  <a:pt x="3454400" y="2489200"/>
                </a:lnTo>
                <a:cubicBezTo>
                  <a:pt x="3454400" y="2601424"/>
                  <a:pt x="3363424" y="2692400"/>
                  <a:pt x="3251200" y="2692400"/>
                </a:cubicBezTo>
                <a:lnTo>
                  <a:pt x="203200" y="2692400"/>
                </a:lnTo>
                <a:cubicBezTo>
                  <a:pt x="90976" y="2692400"/>
                  <a:pt x="0" y="2601424"/>
                  <a:pt x="0" y="2489200"/>
                </a:cubicBez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a:spLocks noGrp="1"/>
          </p:cNvSpPr>
          <p:nvPr>
            <p:ph type="pic" idx="16393" hasCustomPrompt="1"/>
            <p:custDataLst>
              <p:tags r:id="rId7"/>
            </p:custDataLst>
          </p:nvPr>
        </p:nvSpPr>
        <p:spPr>
          <a:xfrm>
            <a:off x="6096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a:spLocks noGrp="1"/>
          </p:cNvSpPr>
          <p:nvPr>
            <p:ph type="body" idx="16386" hasCustomPrompt="1"/>
            <p:custDataLst>
              <p:tags r:id="rId8"/>
            </p:custDataLst>
          </p:nvPr>
        </p:nvSpPr>
        <p:spPr>
          <a:xfrm>
            <a:off x="914400" y="37592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5" name="文本占位符 14"/>
          <p:cNvSpPr>
            <a:spLocks noGrp="1"/>
          </p:cNvSpPr>
          <p:nvPr>
            <p:ph type="body" idx="16387" hasCustomPrompt="1"/>
            <p:custDataLst>
              <p:tags r:id="rId9"/>
            </p:custDataLst>
          </p:nvPr>
        </p:nvSpPr>
        <p:spPr>
          <a:xfrm>
            <a:off x="914400" y="42164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4" hasCustomPrompt="1"/>
            <p:custDataLst>
              <p:tags r:id="rId10"/>
            </p:custDataLst>
          </p:nvPr>
        </p:nvSpPr>
        <p:spPr>
          <a:xfrm>
            <a:off x="4368800" y="3556000"/>
            <a:ext cx="3454400" cy="2692400"/>
          </a:xfrm>
          <a:custGeom>
            <a:avLst/>
            <a:gdLst>
              <a:gd name="connisteX0" fmla="*/ 0 w 3454400"/>
              <a:gd name="connsiteY0" fmla="*/ 0 h 2692400"/>
              <a:gd name="connisteX1" fmla="*/ 3454400 w 3454400"/>
              <a:gd name="connsiteY1" fmla="*/ 0 h 2692400"/>
              <a:gd name="connisteX2" fmla="*/ 3454400 w 3454400"/>
              <a:gd name="connsiteY2" fmla="*/ 2489200 h 2692400"/>
              <a:gd name="connisteX3" fmla="*/ 3251200 w 3454400"/>
              <a:gd name="connsiteY3" fmla="*/ 2692400 h 2692400"/>
              <a:gd name="connisteX4" fmla="*/ 203200 w 3454400"/>
              <a:gd name="connsiteY4" fmla="*/ 2692400 h 2692400"/>
              <a:gd name="connisteX5" fmla="*/ 0 w 3454400"/>
              <a:gd name="connsiteY5" fmla="*/ 2489200 h 2692400"/>
              <a:gd name="connisteX6" fmla="*/ 0 w 34544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692400">
                <a:moveTo>
                  <a:pt x="0" y="0"/>
                </a:moveTo>
                <a:lnTo>
                  <a:pt x="3454400" y="0"/>
                </a:lnTo>
                <a:lnTo>
                  <a:pt x="3454400" y="2489200"/>
                </a:lnTo>
                <a:cubicBezTo>
                  <a:pt x="3454400" y="2601424"/>
                  <a:pt x="3363424" y="2692400"/>
                  <a:pt x="3251200" y="2692400"/>
                </a:cubicBezTo>
                <a:lnTo>
                  <a:pt x="203200" y="2692400"/>
                </a:lnTo>
                <a:cubicBezTo>
                  <a:pt x="90976" y="2692400"/>
                  <a:pt x="0" y="2601424"/>
                  <a:pt x="0" y="2489200"/>
                </a:cubicBezTo>
                <a:lnTo>
                  <a:pt x="0" y="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a:spLocks noGrp="1"/>
          </p:cNvSpPr>
          <p:nvPr>
            <p:ph type="pic" idx="16395" hasCustomPrompt="1"/>
            <p:custDataLst>
              <p:tags r:id="rId11"/>
            </p:custDataLst>
          </p:nvPr>
        </p:nvSpPr>
        <p:spPr>
          <a:xfrm>
            <a:off x="43688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a:spLocks noGrp="1"/>
          </p:cNvSpPr>
          <p:nvPr>
            <p:ph type="body" idx="16388" hasCustomPrompt="1"/>
            <p:custDataLst>
              <p:tags r:id="rId12"/>
            </p:custDataLst>
          </p:nvPr>
        </p:nvSpPr>
        <p:spPr>
          <a:xfrm>
            <a:off x="4673600" y="37592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项标题</a:t>
            </a:r>
            <a:endParaRPr lang="zh-CN" altLang="en-US" smtClean="0"/>
          </a:p>
        </p:txBody>
      </p:sp>
      <p:sp>
        <p:nvSpPr>
          <p:cNvPr id="19" name="文本占位符 18"/>
          <p:cNvSpPr>
            <a:spLocks noGrp="1"/>
          </p:cNvSpPr>
          <p:nvPr>
            <p:ph type="body" idx="16389" hasCustomPrompt="1"/>
            <p:custDataLst>
              <p:tags r:id="rId13"/>
            </p:custDataLst>
          </p:nvPr>
        </p:nvSpPr>
        <p:spPr>
          <a:xfrm>
            <a:off x="4673600" y="42164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
        <p:nvSpPr>
          <p:cNvPr id="20" name="装饰  9"/>
          <p:cNvSpPr>
            <a:spLocks noGrp="1"/>
          </p:cNvSpPr>
          <p:nvPr>
            <p:ph type="body" idx="16396" hasCustomPrompt="1"/>
            <p:custDataLst>
              <p:tags r:id="rId14"/>
            </p:custDataLst>
          </p:nvPr>
        </p:nvSpPr>
        <p:spPr>
          <a:xfrm>
            <a:off x="8128000" y="3556000"/>
            <a:ext cx="3454400" cy="2692400"/>
          </a:xfrm>
          <a:custGeom>
            <a:avLst/>
            <a:gdLst>
              <a:gd name="connisteX0" fmla="*/ 0 w 3454400"/>
              <a:gd name="connsiteY0" fmla="*/ 0 h 2692400"/>
              <a:gd name="connisteX1" fmla="*/ 3454400 w 3454400"/>
              <a:gd name="connsiteY1" fmla="*/ 0 h 2692400"/>
              <a:gd name="connisteX2" fmla="*/ 3454400 w 3454400"/>
              <a:gd name="connsiteY2" fmla="*/ 2489200 h 2692400"/>
              <a:gd name="connisteX3" fmla="*/ 3251200 w 3454400"/>
              <a:gd name="connsiteY3" fmla="*/ 2692400 h 2692400"/>
              <a:gd name="connisteX4" fmla="*/ 203200 w 3454400"/>
              <a:gd name="connsiteY4" fmla="*/ 2692400 h 2692400"/>
              <a:gd name="connisteX5" fmla="*/ 0 w 3454400"/>
              <a:gd name="connsiteY5" fmla="*/ 2489200 h 2692400"/>
              <a:gd name="connisteX6" fmla="*/ 0 w 34544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692400">
                <a:moveTo>
                  <a:pt x="0" y="0"/>
                </a:moveTo>
                <a:lnTo>
                  <a:pt x="3454400" y="0"/>
                </a:lnTo>
                <a:lnTo>
                  <a:pt x="3454400" y="2489200"/>
                </a:lnTo>
                <a:cubicBezTo>
                  <a:pt x="3454400" y="2601424"/>
                  <a:pt x="3363424" y="2692400"/>
                  <a:pt x="3251200" y="2692400"/>
                </a:cubicBezTo>
                <a:lnTo>
                  <a:pt x="203200" y="2692400"/>
                </a:lnTo>
                <a:cubicBezTo>
                  <a:pt x="90976" y="2692400"/>
                  <a:pt x="0" y="2601424"/>
                  <a:pt x="0" y="2489200"/>
                </a:cubicBez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图片占位符 20"/>
          <p:cNvSpPr>
            <a:spLocks noGrp="1"/>
          </p:cNvSpPr>
          <p:nvPr>
            <p:ph type="pic" idx="16397" hasCustomPrompt="1"/>
            <p:custDataLst>
              <p:tags r:id="rId15"/>
            </p:custDataLst>
          </p:nvPr>
        </p:nvSpPr>
        <p:spPr>
          <a:xfrm>
            <a:off x="81280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2" name="文本占位符 21"/>
          <p:cNvSpPr>
            <a:spLocks noGrp="1"/>
          </p:cNvSpPr>
          <p:nvPr>
            <p:ph type="body" idx="16390" hasCustomPrompt="1"/>
            <p:custDataLst>
              <p:tags r:id="rId16"/>
            </p:custDataLst>
          </p:nvPr>
        </p:nvSpPr>
        <p:spPr>
          <a:xfrm>
            <a:off x="8432800" y="37592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3" name="文本占位符 22"/>
          <p:cNvSpPr>
            <a:spLocks noGrp="1"/>
          </p:cNvSpPr>
          <p:nvPr>
            <p:ph type="body" idx="16391" hasCustomPrompt="1"/>
            <p:custDataLst>
              <p:tags r:id="rId17"/>
            </p:custDataLst>
          </p:nvPr>
        </p:nvSpPr>
        <p:spPr>
          <a:xfrm>
            <a:off x="8432800" y="42164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正文页-6_28">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63246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2" hasCustomPrompt="1"/>
            <p:custDataLst>
              <p:tags r:id="rId6"/>
            </p:custDataLst>
          </p:nvPr>
        </p:nvSpPr>
        <p:spPr>
          <a:xfrm>
            <a:off x="7543800" y="609600"/>
            <a:ext cx="4038600" cy="5638800"/>
          </a:xfrm>
          <a:custGeom>
            <a:avLst/>
            <a:gdLst>
              <a:gd name="connisteX0" fmla="*/ 0 w 4038600"/>
              <a:gd name="connsiteY0" fmla="*/ 203200 h 5638800"/>
              <a:gd name="connisteX1" fmla="*/ 203200 w 4038600"/>
              <a:gd name="connsiteY1" fmla="*/ 0 h 5638800"/>
              <a:gd name="connisteX2" fmla="*/ 3835400 w 4038600"/>
              <a:gd name="connsiteY2" fmla="*/ 0 h 5638800"/>
              <a:gd name="connisteX3" fmla="*/ 4038600 w 4038600"/>
              <a:gd name="connsiteY3" fmla="*/ 203200 h 5638800"/>
              <a:gd name="connisteX4" fmla="*/ 4038600 w 4038600"/>
              <a:gd name="connsiteY4" fmla="*/ 5435600 h 5638800"/>
              <a:gd name="connisteX5" fmla="*/ 3835400 w 4038600"/>
              <a:gd name="connsiteY5" fmla="*/ 5638800 h 5638800"/>
              <a:gd name="connisteX6" fmla="*/ 203200 w 4038600"/>
              <a:gd name="connsiteY6" fmla="*/ 5638800 h 5638800"/>
              <a:gd name="connisteX7" fmla="*/ 0 w 4038600"/>
              <a:gd name="connsiteY7" fmla="*/ 5435600 h 5638800"/>
              <a:gd name="connisteX8" fmla="*/ 0 w 4038600"/>
              <a:gd name="connsiteY8" fmla="*/ 203200 h 563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4038600" h="5638800">
                <a:moveTo>
                  <a:pt x="0" y="203200"/>
                </a:moveTo>
                <a:cubicBezTo>
                  <a:pt x="0" y="90976"/>
                  <a:pt x="90976" y="0"/>
                  <a:pt x="203200" y="0"/>
                </a:cubicBezTo>
                <a:lnTo>
                  <a:pt x="3835400" y="0"/>
                </a:lnTo>
                <a:cubicBezTo>
                  <a:pt x="3947624" y="0"/>
                  <a:pt x="4038600" y="90976"/>
                  <a:pt x="4038600" y="203200"/>
                </a:cubicBezTo>
                <a:lnTo>
                  <a:pt x="4038600" y="5435600"/>
                </a:lnTo>
                <a:cubicBezTo>
                  <a:pt x="4038600" y="5547824"/>
                  <a:pt x="3947624" y="5638800"/>
                  <a:pt x="3835400" y="5638800"/>
                </a:cubicBezTo>
                <a:lnTo>
                  <a:pt x="203200" y="5638800"/>
                </a:lnTo>
                <a:cubicBezTo>
                  <a:pt x="90976" y="5638800"/>
                  <a:pt x="0" y="5547824"/>
                  <a:pt x="0" y="5435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a:spLocks noGrp="1"/>
          </p:cNvSpPr>
          <p:nvPr>
            <p:ph type="body" idx="16393" hasCustomPrompt="1"/>
            <p:custDataLst>
              <p:tags r:id="rId7"/>
            </p:custDataLst>
          </p:nvPr>
        </p:nvSpPr>
        <p:spPr>
          <a:xfrm>
            <a:off x="609600" y="1676400"/>
            <a:ext cx="50800" cy="111760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a:spLocks noGrp="1"/>
          </p:cNvSpPr>
          <p:nvPr>
            <p:ph type="body" idx="16386" hasCustomPrompt="1"/>
            <p:custDataLst>
              <p:tags r:id="rId8"/>
            </p:custDataLst>
          </p:nvPr>
        </p:nvSpPr>
        <p:spPr>
          <a:xfrm>
            <a:off x="762000" y="1676400"/>
            <a:ext cx="6172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762000" y="2184400"/>
            <a:ext cx="61722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4" hasCustomPrompt="1"/>
            <p:custDataLst>
              <p:tags r:id="rId10"/>
            </p:custDataLst>
          </p:nvPr>
        </p:nvSpPr>
        <p:spPr>
          <a:xfrm>
            <a:off x="609600" y="3403600"/>
            <a:ext cx="50800" cy="111760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8" hasCustomPrompt="1"/>
            <p:custDataLst>
              <p:tags r:id="rId11"/>
            </p:custDataLst>
          </p:nvPr>
        </p:nvSpPr>
        <p:spPr>
          <a:xfrm>
            <a:off x="762000" y="3403600"/>
            <a:ext cx="6172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89" hasCustomPrompt="1"/>
            <p:custDataLst>
              <p:tags r:id="rId12"/>
            </p:custDataLst>
          </p:nvPr>
        </p:nvSpPr>
        <p:spPr>
          <a:xfrm>
            <a:off x="762000" y="3911600"/>
            <a:ext cx="61722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5" hasCustomPrompt="1"/>
            <p:custDataLst>
              <p:tags r:id="rId13"/>
            </p:custDataLst>
          </p:nvPr>
        </p:nvSpPr>
        <p:spPr>
          <a:xfrm>
            <a:off x="609600" y="5130800"/>
            <a:ext cx="50800" cy="111760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90" hasCustomPrompt="1"/>
            <p:custDataLst>
              <p:tags r:id="rId14"/>
            </p:custDataLst>
          </p:nvPr>
        </p:nvSpPr>
        <p:spPr>
          <a:xfrm>
            <a:off x="762000" y="5130800"/>
            <a:ext cx="6172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1" name="文本占位符 20"/>
          <p:cNvSpPr>
            <a:spLocks noGrp="1"/>
          </p:cNvSpPr>
          <p:nvPr>
            <p:ph type="body" idx="16391" hasCustomPrompt="1"/>
            <p:custDataLst>
              <p:tags r:id="rId15"/>
            </p:custDataLst>
          </p:nvPr>
        </p:nvSpPr>
        <p:spPr>
          <a:xfrm>
            <a:off x="762000" y="5638800"/>
            <a:ext cx="61722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正文页-48_12">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2" hasCustomPrompt="1"/>
            <p:custDataLst>
              <p:tags r:id="rId6"/>
            </p:custDataLst>
          </p:nvPr>
        </p:nvSpPr>
        <p:spPr>
          <a:xfrm>
            <a:off x="6096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a:spLocks noGrp="1"/>
          </p:cNvSpPr>
          <p:nvPr>
            <p:ph type="pic" idx="16393" hasCustomPrompt="1"/>
            <p:custDataLst>
              <p:tags r:id="rId7"/>
            </p:custDataLst>
          </p:nvPr>
        </p:nvSpPr>
        <p:spPr>
          <a:xfrm>
            <a:off x="914400" y="1828800"/>
            <a:ext cx="2844800" cy="1625600"/>
          </a:xfr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a:spLocks noGrp="1"/>
          </p:cNvSpPr>
          <p:nvPr>
            <p:ph type="body" idx="16386" hasCustomPrompt="1"/>
            <p:custDataLst>
              <p:tags r:id="rId8"/>
            </p:custDataLst>
          </p:nvPr>
        </p:nvSpPr>
        <p:spPr>
          <a:xfrm>
            <a:off x="914400" y="36576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5" name="文本占位符 14"/>
          <p:cNvSpPr>
            <a:spLocks noGrp="1"/>
          </p:cNvSpPr>
          <p:nvPr>
            <p:ph type="body" idx="16387" hasCustomPrompt="1"/>
            <p:custDataLst>
              <p:tags r:id="rId9"/>
            </p:custDataLst>
          </p:nvPr>
        </p:nvSpPr>
        <p:spPr>
          <a:xfrm>
            <a:off x="914400" y="41148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4" hasCustomPrompt="1"/>
            <p:custDataLst>
              <p:tags r:id="rId10"/>
            </p:custDataLst>
          </p:nvPr>
        </p:nvSpPr>
        <p:spPr>
          <a:xfrm>
            <a:off x="43688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a:spLocks noGrp="1"/>
          </p:cNvSpPr>
          <p:nvPr>
            <p:ph type="pic" idx="16395" hasCustomPrompt="1"/>
            <p:custDataLst>
              <p:tags r:id="rId11"/>
            </p:custDataLst>
          </p:nvPr>
        </p:nvSpPr>
        <p:spPr>
          <a:xfrm>
            <a:off x="4673600" y="1828800"/>
            <a:ext cx="2844800" cy="1625600"/>
          </a:xfr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a:spLocks noGrp="1"/>
          </p:cNvSpPr>
          <p:nvPr>
            <p:ph type="body" idx="16388" hasCustomPrompt="1"/>
            <p:custDataLst>
              <p:tags r:id="rId12"/>
            </p:custDataLst>
          </p:nvPr>
        </p:nvSpPr>
        <p:spPr>
          <a:xfrm>
            <a:off x="4673600" y="36576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9" name="文本占位符 18"/>
          <p:cNvSpPr>
            <a:spLocks noGrp="1"/>
          </p:cNvSpPr>
          <p:nvPr>
            <p:ph type="body" idx="16389" hasCustomPrompt="1"/>
            <p:custDataLst>
              <p:tags r:id="rId13"/>
            </p:custDataLst>
          </p:nvPr>
        </p:nvSpPr>
        <p:spPr>
          <a:xfrm>
            <a:off x="4673600" y="41148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装饰  9"/>
          <p:cNvSpPr>
            <a:spLocks noGrp="1"/>
          </p:cNvSpPr>
          <p:nvPr>
            <p:ph type="body" idx="16396" hasCustomPrompt="1"/>
            <p:custDataLst>
              <p:tags r:id="rId14"/>
            </p:custDataLst>
          </p:nvPr>
        </p:nvSpPr>
        <p:spPr>
          <a:xfrm>
            <a:off x="81280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图片占位符 20"/>
          <p:cNvSpPr>
            <a:spLocks noGrp="1"/>
          </p:cNvSpPr>
          <p:nvPr>
            <p:ph type="pic" idx="16397" hasCustomPrompt="1"/>
            <p:custDataLst>
              <p:tags r:id="rId15"/>
            </p:custDataLst>
          </p:nvPr>
        </p:nvSpPr>
        <p:spPr>
          <a:xfrm>
            <a:off x="8432800" y="1828800"/>
            <a:ext cx="2844800" cy="1625600"/>
          </a:xfr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2" name="文本占位符 21"/>
          <p:cNvSpPr>
            <a:spLocks noGrp="1"/>
          </p:cNvSpPr>
          <p:nvPr>
            <p:ph type="body" idx="16390" hasCustomPrompt="1"/>
            <p:custDataLst>
              <p:tags r:id="rId16"/>
            </p:custDataLst>
          </p:nvPr>
        </p:nvSpPr>
        <p:spPr>
          <a:xfrm>
            <a:off x="8432800" y="36576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3" name="文本占位符 22"/>
          <p:cNvSpPr>
            <a:spLocks noGrp="1"/>
          </p:cNvSpPr>
          <p:nvPr>
            <p:ph type="body" idx="16391" hasCustomPrompt="1"/>
            <p:custDataLst>
              <p:tags r:id="rId17"/>
            </p:custDataLst>
          </p:nvPr>
        </p:nvSpPr>
        <p:spPr>
          <a:xfrm>
            <a:off x="8432800" y="41148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正文页-26_6">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0" hasCustomPrompt="1"/>
            <p:custDataLst>
              <p:tags r:id="rId6"/>
            </p:custDataLst>
          </p:nvPr>
        </p:nvSpPr>
        <p:spPr>
          <a:xfrm>
            <a:off x="609600" y="3556000"/>
            <a:ext cx="5334000" cy="2692400"/>
          </a:xfrm>
          <a:custGeom>
            <a:avLst/>
            <a:gdLst>
              <a:gd name="connisteX0" fmla="*/ 0 w 5334000"/>
              <a:gd name="connsiteY0" fmla="*/ 0 h 2692400"/>
              <a:gd name="connisteX1" fmla="*/ 5334000 w 5334000"/>
              <a:gd name="connsiteY1" fmla="*/ 0 h 2692400"/>
              <a:gd name="connisteX2" fmla="*/ 5334000 w 5334000"/>
              <a:gd name="connsiteY2" fmla="*/ 2489200 h 2692400"/>
              <a:gd name="connisteX3" fmla="*/ 5130800 w 5334000"/>
              <a:gd name="connsiteY3" fmla="*/ 2692400 h 2692400"/>
              <a:gd name="connisteX4" fmla="*/ 203200 w 5334000"/>
              <a:gd name="connsiteY4" fmla="*/ 2692400 h 2692400"/>
              <a:gd name="connisteX5" fmla="*/ 0 w 5334000"/>
              <a:gd name="connsiteY5" fmla="*/ 2489200 h 2692400"/>
              <a:gd name="connisteX6" fmla="*/ 0 w 53340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692400">
                <a:moveTo>
                  <a:pt x="0" y="0"/>
                </a:moveTo>
                <a:lnTo>
                  <a:pt x="5334000" y="0"/>
                </a:lnTo>
                <a:lnTo>
                  <a:pt x="5334000" y="2489200"/>
                </a:lnTo>
                <a:cubicBezTo>
                  <a:pt x="5334000" y="2601424"/>
                  <a:pt x="5243024" y="2692400"/>
                  <a:pt x="5130800" y="2692400"/>
                </a:cubicBezTo>
                <a:lnTo>
                  <a:pt x="203200" y="2692400"/>
                </a:lnTo>
                <a:cubicBezTo>
                  <a:pt x="90976" y="2692400"/>
                  <a:pt x="0" y="2601424"/>
                  <a:pt x="0" y="2489200"/>
                </a:cubicBez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a:spLocks noGrp="1"/>
          </p:cNvSpPr>
          <p:nvPr>
            <p:ph type="pic" idx="16391" hasCustomPrompt="1"/>
            <p:custDataLst>
              <p:tags r:id="rId7"/>
            </p:custDataLst>
          </p:nvPr>
        </p:nvSpPr>
        <p:spPr>
          <a:xfrm>
            <a:off x="609600" y="1524000"/>
            <a:ext cx="5334000" cy="2032000"/>
          </a:xfrm>
          <a:custGeom>
            <a:avLst/>
            <a:gdLst>
              <a:gd name="connisteX0" fmla="*/ 0 w 5334000"/>
              <a:gd name="connsiteY0" fmla="*/ 203200 h 2032000"/>
              <a:gd name="connisteX1" fmla="*/ 203200 w 5334000"/>
              <a:gd name="connsiteY1" fmla="*/ 0 h 2032000"/>
              <a:gd name="connisteX2" fmla="*/ 5130800 w 5334000"/>
              <a:gd name="connsiteY2" fmla="*/ 0 h 2032000"/>
              <a:gd name="connisteX3" fmla="*/ 5334000 w 5334000"/>
              <a:gd name="connsiteY3" fmla="*/ 203200 h 2032000"/>
              <a:gd name="connisteX4" fmla="*/ 5334000 w 5334000"/>
              <a:gd name="connsiteY4" fmla="*/ 2032000 h 2032000"/>
              <a:gd name="connisteX5" fmla="*/ 0 w 5334000"/>
              <a:gd name="connsiteY5" fmla="*/ 2032000 h 2032000"/>
              <a:gd name="connisteX6" fmla="*/ 0 w 53340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032000">
                <a:moveTo>
                  <a:pt x="0" y="203200"/>
                </a:moveTo>
                <a:cubicBezTo>
                  <a:pt x="0" y="90976"/>
                  <a:pt x="90976" y="0"/>
                  <a:pt x="203200" y="0"/>
                </a:cubicBezTo>
                <a:lnTo>
                  <a:pt x="5130800" y="0"/>
                </a:lnTo>
                <a:cubicBezTo>
                  <a:pt x="5243024" y="0"/>
                  <a:pt x="5334000" y="90976"/>
                  <a:pt x="5334000" y="203200"/>
                </a:cubicBezTo>
                <a:lnTo>
                  <a:pt x="5334000" y="2032000"/>
                </a:lnTo>
                <a:lnTo>
                  <a:pt x="0" y="20320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a:spLocks noGrp="1"/>
          </p:cNvSpPr>
          <p:nvPr>
            <p:ph type="body" idx="16386" hasCustomPrompt="1"/>
            <p:custDataLst>
              <p:tags r:id="rId8"/>
            </p:custDataLst>
          </p:nvPr>
        </p:nvSpPr>
        <p:spPr>
          <a:xfrm>
            <a:off x="914400" y="3759200"/>
            <a:ext cx="472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914400" y="4216400"/>
            <a:ext cx="47244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2" hasCustomPrompt="1"/>
            <p:custDataLst>
              <p:tags r:id="rId10"/>
            </p:custDataLst>
          </p:nvPr>
        </p:nvSpPr>
        <p:spPr>
          <a:xfrm>
            <a:off x="6248400" y="1524000"/>
            <a:ext cx="5334000" cy="2692400"/>
          </a:xfrm>
          <a:custGeom>
            <a:avLst/>
            <a:gdLst>
              <a:gd name="connisteX0" fmla="*/ 0 w 5334000"/>
              <a:gd name="connsiteY0" fmla="*/ 203200 h 2692400"/>
              <a:gd name="connisteX1" fmla="*/ 203200 w 5334000"/>
              <a:gd name="connsiteY1" fmla="*/ 0 h 2692400"/>
              <a:gd name="connisteX2" fmla="*/ 5130800 w 5334000"/>
              <a:gd name="connsiteY2" fmla="*/ 0 h 2692400"/>
              <a:gd name="connisteX3" fmla="*/ 5334000 w 5334000"/>
              <a:gd name="connsiteY3" fmla="*/ 203200 h 2692400"/>
              <a:gd name="connisteX4" fmla="*/ 5334000 w 5334000"/>
              <a:gd name="connsiteY4" fmla="*/ 2692400 h 2692400"/>
              <a:gd name="connisteX5" fmla="*/ 0 w 5334000"/>
              <a:gd name="connsiteY5" fmla="*/ 2692400 h 2692400"/>
              <a:gd name="connisteX6" fmla="*/ 0 w 5334000"/>
              <a:gd name="connsiteY6" fmla="*/ 20320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692400">
                <a:moveTo>
                  <a:pt x="0" y="203200"/>
                </a:moveTo>
                <a:cubicBezTo>
                  <a:pt x="0" y="90976"/>
                  <a:pt x="90976" y="0"/>
                  <a:pt x="203200" y="0"/>
                </a:cubicBezTo>
                <a:lnTo>
                  <a:pt x="5130800" y="0"/>
                </a:lnTo>
                <a:cubicBezTo>
                  <a:pt x="5243024" y="0"/>
                  <a:pt x="5334000" y="90976"/>
                  <a:pt x="5334000" y="203200"/>
                </a:cubicBezTo>
                <a:lnTo>
                  <a:pt x="5334000" y="2692400"/>
                </a:lnTo>
                <a:lnTo>
                  <a:pt x="0" y="2692400"/>
                </a:ln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a:spLocks noGrp="1"/>
          </p:cNvSpPr>
          <p:nvPr>
            <p:ph type="pic" idx="16393" hasCustomPrompt="1"/>
            <p:custDataLst>
              <p:tags r:id="rId11"/>
            </p:custDataLst>
          </p:nvPr>
        </p:nvSpPr>
        <p:spPr>
          <a:xfrm>
            <a:off x="6248400" y="4216400"/>
            <a:ext cx="5334000" cy="2032000"/>
          </a:xfrm>
          <a:custGeom>
            <a:avLst/>
            <a:gdLst>
              <a:gd name="connisteX0" fmla="*/ 0 w 5334000"/>
              <a:gd name="connsiteY0" fmla="*/ 0 h 2032000"/>
              <a:gd name="connisteX1" fmla="*/ 5334000 w 5334000"/>
              <a:gd name="connsiteY1" fmla="*/ 0 h 2032000"/>
              <a:gd name="connisteX2" fmla="*/ 5334000 w 5334000"/>
              <a:gd name="connsiteY2" fmla="*/ 1828800 h 2032000"/>
              <a:gd name="connisteX3" fmla="*/ 5130800 w 5334000"/>
              <a:gd name="connsiteY3" fmla="*/ 2032000 h 2032000"/>
              <a:gd name="connisteX4" fmla="*/ 203200 w 5334000"/>
              <a:gd name="connsiteY4" fmla="*/ 2032000 h 2032000"/>
              <a:gd name="connisteX5" fmla="*/ 0 w 5334000"/>
              <a:gd name="connsiteY5" fmla="*/ 1828800 h 2032000"/>
              <a:gd name="connisteX6" fmla="*/ 0 w 5334000"/>
              <a:gd name="connsiteY6" fmla="*/ 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032000">
                <a:moveTo>
                  <a:pt x="0" y="0"/>
                </a:moveTo>
                <a:lnTo>
                  <a:pt x="5334000" y="0"/>
                </a:lnTo>
                <a:lnTo>
                  <a:pt x="5334000" y="1828800"/>
                </a:lnTo>
                <a:cubicBezTo>
                  <a:pt x="5334000" y="1941024"/>
                  <a:pt x="5243024" y="2032000"/>
                  <a:pt x="5130800" y="2032000"/>
                </a:cubicBezTo>
                <a:lnTo>
                  <a:pt x="203200" y="2032000"/>
                </a:lnTo>
                <a:cubicBezTo>
                  <a:pt x="90976" y="2032000"/>
                  <a:pt x="0" y="1941024"/>
                  <a:pt x="0" y="1828800"/>
                </a:cubicBezTo>
                <a:lnTo>
                  <a:pt x="0" y="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a:spLocks noGrp="1"/>
          </p:cNvSpPr>
          <p:nvPr>
            <p:ph type="body" idx="16388" hasCustomPrompt="1"/>
            <p:custDataLst>
              <p:tags r:id="rId12"/>
            </p:custDataLst>
          </p:nvPr>
        </p:nvSpPr>
        <p:spPr>
          <a:xfrm>
            <a:off x="6553200" y="1727200"/>
            <a:ext cx="472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a:spLocks noGrp="1"/>
          </p:cNvSpPr>
          <p:nvPr>
            <p:ph type="body" idx="16389" hasCustomPrompt="1"/>
            <p:custDataLst>
              <p:tags r:id="rId13"/>
            </p:custDataLst>
          </p:nvPr>
        </p:nvSpPr>
        <p:spPr>
          <a:xfrm>
            <a:off x="6553200" y="2184400"/>
            <a:ext cx="47244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正文页-53_6">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0" hasCustomPrompt="1"/>
            <p:custDataLst>
              <p:tags r:id="rId6"/>
            </p:custDataLst>
          </p:nvPr>
        </p:nvSpPr>
        <p:spPr>
          <a:xfrm>
            <a:off x="609600" y="3556000"/>
            <a:ext cx="5334000" cy="2692400"/>
          </a:xfrm>
          <a:custGeom>
            <a:avLst/>
            <a:gdLst>
              <a:gd name="connisteX0" fmla="*/ 0 w 5334000"/>
              <a:gd name="connsiteY0" fmla="*/ 0 h 2692400"/>
              <a:gd name="connisteX1" fmla="*/ 5334000 w 5334000"/>
              <a:gd name="connsiteY1" fmla="*/ 0 h 2692400"/>
              <a:gd name="connisteX2" fmla="*/ 5334000 w 5334000"/>
              <a:gd name="connsiteY2" fmla="*/ 2489200 h 2692400"/>
              <a:gd name="connisteX3" fmla="*/ 5130800 w 5334000"/>
              <a:gd name="connsiteY3" fmla="*/ 2692400 h 2692400"/>
              <a:gd name="connisteX4" fmla="*/ 203200 w 5334000"/>
              <a:gd name="connsiteY4" fmla="*/ 2692400 h 2692400"/>
              <a:gd name="connisteX5" fmla="*/ 0 w 5334000"/>
              <a:gd name="connsiteY5" fmla="*/ 2489200 h 2692400"/>
              <a:gd name="connisteX6" fmla="*/ 0 w 53340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692400">
                <a:moveTo>
                  <a:pt x="0" y="0"/>
                </a:moveTo>
                <a:lnTo>
                  <a:pt x="5334000" y="0"/>
                </a:lnTo>
                <a:lnTo>
                  <a:pt x="5334000" y="2489200"/>
                </a:lnTo>
                <a:cubicBezTo>
                  <a:pt x="5334000" y="2601424"/>
                  <a:pt x="5243024" y="2692400"/>
                  <a:pt x="5130800" y="2692400"/>
                </a:cubicBezTo>
                <a:lnTo>
                  <a:pt x="203200" y="2692400"/>
                </a:lnTo>
                <a:cubicBezTo>
                  <a:pt x="90976" y="2692400"/>
                  <a:pt x="0" y="2601424"/>
                  <a:pt x="0" y="2489200"/>
                </a:cubicBez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a:spLocks noGrp="1"/>
          </p:cNvSpPr>
          <p:nvPr>
            <p:ph type="pic" idx="16391" hasCustomPrompt="1"/>
            <p:custDataLst>
              <p:tags r:id="rId7"/>
            </p:custDataLst>
          </p:nvPr>
        </p:nvSpPr>
        <p:spPr>
          <a:xfrm>
            <a:off x="609600" y="1524000"/>
            <a:ext cx="5334000" cy="2032000"/>
          </a:xfrm>
          <a:custGeom>
            <a:avLst/>
            <a:gdLst>
              <a:gd name="connisteX0" fmla="*/ 0 w 5334000"/>
              <a:gd name="connsiteY0" fmla="*/ 203200 h 2032000"/>
              <a:gd name="connisteX1" fmla="*/ 203200 w 5334000"/>
              <a:gd name="connsiteY1" fmla="*/ 0 h 2032000"/>
              <a:gd name="connisteX2" fmla="*/ 5130800 w 5334000"/>
              <a:gd name="connsiteY2" fmla="*/ 0 h 2032000"/>
              <a:gd name="connisteX3" fmla="*/ 5334000 w 5334000"/>
              <a:gd name="connsiteY3" fmla="*/ 203200 h 2032000"/>
              <a:gd name="connisteX4" fmla="*/ 5334000 w 5334000"/>
              <a:gd name="connsiteY4" fmla="*/ 2032000 h 2032000"/>
              <a:gd name="connisteX5" fmla="*/ 0 w 5334000"/>
              <a:gd name="connsiteY5" fmla="*/ 2032000 h 2032000"/>
              <a:gd name="connisteX6" fmla="*/ 0 w 53340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032000">
                <a:moveTo>
                  <a:pt x="0" y="203200"/>
                </a:moveTo>
                <a:cubicBezTo>
                  <a:pt x="0" y="90976"/>
                  <a:pt x="90976" y="0"/>
                  <a:pt x="203200" y="0"/>
                </a:cubicBezTo>
                <a:lnTo>
                  <a:pt x="5130800" y="0"/>
                </a:lnTo>
                <a:cubicBezTo>
                  <a:pt x="5243024" y="0"/>
                  <a:pt x="5334000" y="90976"/>
                  <a:pt x="5334000" y="203200"/>
                </a:cubicBezTo>
                <a:lnTo>
                  <a:pt x="5334000" y="2032000"/>
                </a:lnTo>
                <a:lnTo>
                  <a:pt x="0" y="20320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a:spLocks noGrp="1"/>
          </p:cNvSpPr>
          <p:nvPr>
            <p:ph type="body" idx="16386" hasCustomPrompt="1"/>
            <p:custDataLst>
              <p:tags r:id="rId8"/>
            </p:custDataLst>
          </p:nvPr>
        </p:nvSpPr>
        <p:spPr>
          <a:xfrm>
            <a:off x="914400" y="3759200"/>
            <a:ext cx="472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914400" y="4216400"/>
            <a:ext cx="47244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2" hasCustomPrompt="1"/>
            <p:custDataLst>
              <p:tags r:id="rId10"/>
            </p:custDataLst>
          </p:nvPr>
        </p:nvSpPr>
        <p:spPr>
          <a:xfrm>
            <a:off x="6248400" y="3556000"/>
            <a:ext cx="5334000" cy="2692400"/>
          </a:xfrm>
          <a:custGeom>
            <a:avLst/>
            <a:gdLst>
              <a:gd name="connisteX0" fmla="*/ 0 w 5334000"/>
              <a:gd name="connsiteY0" fmla="*/ 0 h 2692400"/>
              <a:gd name="connisteX1" fmla="*/ 5334000 w 5334000"/>
              <a:gd name="connsiteY1" fmla="*/ 0 h 2692400"/>
              <a:gd name="connisteX2" fmla="*/ 5334000 w 5334000"/>
              <a:gd name="connsiteY2" fmla="*/ 2489200 h 2692400"/>
              <a:gd name="connisteX3" fmla="*/ 5130800 w 5334000"/>
              <a:gd name="connsiteY3" fmla="*/ 2692400 h 2692400"/>
              <a:gd name="connisteX4" fmla="*/ 203200 w 5334000"/>
              <a:gd name="connsiteY4" fmla="*/ 2692400 h 2692400"/>
              <a:gd name="connisteX5" fmla="*/ 0 w 5334000"/>
              <a:gd name="connsiteY5" fmla="*/ 2489200 h 2692400"/>
              <a:gd name="connisteX6" fmla="*/ 0 w 53340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692400">
                <a:moveTo>
                  <a:pt x="0" y="0"/>
                </a:moveTo>
                <a:lnTo>
                  <a:pt x="5334000" y="0"/>
                </a:lnTo>
                <a:lnTo>
                  <a:pt x="5334000" y="2489200"/>
                </a:lnTo>
                <a:cubicBezTo>
                  <a:pt x="5334000" y="2601424"/>
                  <a:pt x="5243024" y="2692400"/>
                  <a:pt x="5130800" y="2692400"/>
                </a:cubicBezTo>
                <a:lnTo>
                  <a:pt x="203200" y="2692400"/>
                </a:lnTo>
                <a:cubicBezTo>
                  <a:pt x="90976" y="2692400"/>
                  <a:pt x="0" y="2601424"/>
                  <a:pt x="0" y="2489200"/>
                </a:cubicBez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a:spLocks noGrp="1"/>
          </p:cNvSpPr>
          <p:nvPr>
            <p:ph type="pic" idx="16393" hasCustomPrompt="1"/>
            <p:custDataLst>
              <p:tags r:id="rId11"/>
            </p:custDataLst>
          </p:nvPr>
        </p:nvSpPr>
        <p:spPr>
          <a:xfrm>
            <a:off x="6248400" y="1524000"/>
            <a:ext cx="5334000" cy="2032000"/>
          </a:xfrm>
          <a:custGeom>
            <a:avLst/>
            <a:gdLst>
              <a:gd name="connisteX0" fmla="*/ 0 w 5334000"/>
              <a:gd name="connsiteY0" fmla="*/ 203200 h 2032000"/>
              <a:gd name="connisteX1" fmla="*/ 203200 w 5334000"/>
              <a:gd name="connsiteY1" fmla="*/ 0 h 2032000"/>
              <a:gd name="connisteX2" fmla="*/ 5130800 w 5334000"/>
              <a:gd name="connsiteY2" fmla="*/ 0 h 2032000"/>
              <a:gd name="connisteX3" fmla="*/ 5334000 w 5334000"/>
              <a:gd name="connsiteY3" fmla="*/ 203200 h 2032000"/>
              <a:gd name="connisteX4" fmla="*/ 5334000 w 5334000"/>
              <a:gd name="connsiteY4" fmla="*/ 2032000 h 2032000"/>
              <a:gd name="connisteX5" fmla="*/ 0 w 5334000"/>
              <a:gd name="connsiteY5" fmla="*/ 2032000 h 2032000"/>
              <a:gd name="connisteX6" fmla="*/ 0 w 53340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032000">
                <a:moveTo>
                  <a:pt x="0" y="203200"/>
                </a:moveTo>
                <a:cubicBezTo>
                  <a:pt x="0" y="90976"/>
                  <a:pt x="90976" y="0"/>
                  <a:pt x="203200" y="0"/>
                </a:cubicBezTo>
                <a:lnTo>
                  <a:pt x="5130800" y="0"/>
                </a:lnTo>
                <a:cubicBezTo>
                  <a:pt x="5243024" y="0"/>
                  <a:pt x="5334000" y="90976"/>
                  <a:pt x="5334000" y="203200"/>
                </a:cubicBezTo>
                <a:lnTo>
                  <a:pt x="5334000" y="2032000"/>
                </a:lnTo>
                <a:lnTo>
                  <a:pt x="0" y="20320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a:spLocks noGrp="1"/>
          </p:cNvSpPr>
          <p:nvPr>
            <p:ph type="body" idx="16388" hasCustomPrompt="1"/>
            <p:custDataLst>
              <p:tags r:id="rId12"/>
            </p:custDataLst>
          </p:nvPr>
        </p:nvSpPr>
        <p:spPr>
          <a:xfrm>
            <a:off x="6553200" y="3759200"/>
            <a:ext cx="472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a:spLocks noGrp="1"/>
          </p:cNvSpPr>
          <p:nvPr>
            <p:ph type="body" idx="16389" hasCustomPrompt="1"/>
            <p:custDataLst>
              <p:tags r:id="rId13"/>
            </p:custDataLst>
          </p:nvPr>
        </p:nvSpPr>
        <p:spPr>
          <a:xfrm>
            <a:off x="6553200" y="4216400"/>
            <a:ext cx="47244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正文页-51_5">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31750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88" hasCustomPrompt="1"/>
            <p:custDataLst>
              <p:tags r:id="rId6"/>
            </p:custDataLst>
          </p:nvPr>
        </p:nvSpPr>
        <p:spPr>
          <a:xfrm>
            <a:off x="609600" y="609600"/>
            <a:ext cx="10972800" cy="2032000"/>
          </a:xfrm>
          <a:custGeom>
            <a:avLst/>
            <a:gdLst>
              <a:gd name="connisteX0" fmla="*/ 0 w 10972800"/>
              <a:gd name="connsiteY0" fmla="*/ 203200 h 2032000"/>
              <a:gd name="connisteX1" fmla="*/ 203200 w 10972800"/>
              <a:gd name="connsiteY1" fmla="*/ 0 h 2032000"/>
              <a:gd name="connisteX2" fmla="*/ 10769600 w 10972800"/>
              <a:gd name="connsiteY2" fmla="*/ 0 h 2032000"/>
              <a:gd name="connisteX3" fmla="*/ 10972800 w 10972800"/>
              <a:gd name="connsiteY3" fmla="*/ 203200 h 2032000"/>
              <a:gd name="connisteX4" fmla="*/ 10972800 w 10972800"/>
              <a:gd name="connsiteY4" fmla="*/ 1828800 h 2032000"/>
              <a:gd name="connisteX5" fmla="*/ 10769600 w 10972800"/>
              <a:gd name="connsiteY5" fmla="*/ 2032000 h 2032000"/>
              <a:gd name="connisteX6" fmla="*/ 203200 w 10972800"/>
              <a:gd name="connsiteY6" fmla="*/ 2032000 h 2032000"/>
              <a:gd name="connisteX7" fmla="*/ 0 w 10972800"/>
              <a:gd name="connsiteY7" fmla="*/ 1828800 h 2032000"/>
              <a:gd name="connisteX8" fmla="*/ 0 w 10972800"/>
              <a:gd name="connsiteY8"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032000">
                <a:moveTo>
                  <a:pt x="0" y="203200"/>
                </a:moveTo>
                <a:cubicBezTo>
                  <a:pt x="0" y="90976"/>
                  <a:pt x="90976" y="0"/>
                  <a:pt x="203200" y="0"/>
                </a:cubicBezTo>
                <a:lnTo>
                  <a:pt x="10769600" y="0"/>
                </a:lnTo>
                <a:cubicBezTo>
                  <a:pt x="10881824" y="0"/>
                  <a:pt x="10972800" y="90976"/>
                  <a:pt x="10972800" y="203200"/>
                </a:cubicBezTo>
                <a:lnTo>
                  <a:pt x="10972800" y="1828800"/>
                </a:lnTo>
                <a:cubicBezTo>
                  <a:pt x="10972800" y="1941024"/>
                  <a:pt x="10881824" y="2032000"/>
                  <a:pt x="10769600" y="2032000"/>
                </a:cubicBezTo>
                <a:lnTo>
                  <a:pt x="203200" y="2032000"/>
                </a:lnTo>
                <a:cubicBezTo>
                  <a:pt x="90976" y="2032000"/>
                  <a:pt x="0" y="1941024"/>
                  <a:pt x="0" y="18288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6" hasCustomPrompt="1"/>
            <p:custDataLst>
              <p:tags r:id="rId7"/>
            </p:custDataLst>
          </p:nvPr>
        </p:nvSpPr>
        <p:spPr>
          <a:xfrm>
            <a:off x="609600" y="4165600"/>
            <a:ext cx="10972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a:spLocks noGrp="1"/>
          </p:cNvSpPr>
          <p:nvPr>
            <p:ph type="body" idx="16387" hasCustomPrompt="1"/>
            <p:custDataLst>
              <p:tags r:id="rId8"/>
            </p:custDataLst>
          </p:nvPr>
        </p:nvSpPr>
        <p:spPr>
          <a:xfrm>
            <a:off x="609600" y="4724400"/>
            <a:ext cx="109728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正文页-10009_6">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88" hasCustomPrompt="1"/>
            <p:custDataLst>
              <p:tags r:id="rId6"/>
            </p:custDataLst>
          </p:nvPr>
        </p:nvSpPr>
        <p:spPr>
          <a:xfrm>
            <a:off x="609600" y="1524000"/>
            <a:ext cx="10972800" cy="2032000"/>
          </a:xfrm>
          <a:custGeom>
            <a:avLst/>
            <a:gdLst>
              <a:gd name="connisteX0" fmla="*/ 0 w 10972800"/>
              <a:gd name="connsiteY0" fmla="*/ 203200 h 2032000"/>
              <a:gd name="connisteX1" fmla="*/ 203200 w 10972800"/>
              <a:gd name="connsiteY1" fmla="*/ 0 h 2032000"/>
              <a:gd name="connisteX2" fmla="*/ 10769600 w 10972800"/>
              <a:gd name="connsiteY2" fmla="*/ 0 h 2032000"/>
              <a:gd name="connisteX3" fmla="*/ 10972800 w 10972800"/>
              <a:gd name="connsiteY3" fmla="*/ 203200 h 2032000"/>
              <a:gd name="connisteX4" fmla="*/ 10972800 w 10972800"/>
              <a:gd name="connsiteY4" fmla="*/ 1828800 h 2032000"/>
              <a:gd name="connisteX5" fmla="*/ 10769600 w 10972800"/>
              <a:gd name="connsiteY5" fmla="*/ 2032000 h 2032000"/>
              <a:gd name="connisteX6" fmla="*/ 203200 w 10972800"/>
              <a:gd name="connsiteY6" fmla="*/ 2032000 h 2032000"/>
              <a:gd name="connisteX7" fmla="*/ 0 w 10972800"/>
              <a:gd name="connsiteY7" fmla="*/ 1828800 h 2032000"/>
              <a:gd name="connisteX8" fmla="*/ 0 w 10972800"/>
              <a:gd name="connsiteY8"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032000">
                <a:moveTo>
                  <a:pt x="0" y="203200"/>
                </a:moveTo>
                <a:cubicBezTo>
                  <a:pt x="0" y="90976"/>
                  <a:pt x="90976" y="0"/>
                  <a:pt x="203200" y="0"/>
                </a:cubicBezTo>
                <a:lnTo>
                  <a:pt x="10769600" y="0"/>
                </a:lnTo>
                <a:cubicBezTo>
                  <a:pt x="10881824" y="0"/>
                  <a:pt x="10972800" y="90976"/>
                  <a:pt x="10972800" y="203200"/>
                </a:cubicBezTo>
                <a:lnTo>
                  <a:pt x="10972800" y="1828800"/>
                </a:lnTo>
                <a:cubicBezTo>
                  <a:pt x="10972800" y="1941024"/>
                  <a:pt x="10881824" y="2032000"/>
                  <a:pt x="10769600" y="2032000"/>
                </a:cubicBezTo>
                <a:lnTo>
                  <a:pt x="203200" y="2032000"/>
                </a:lnTo>
                <a:cubicBezTo>
                  <a:pt x="90976" y="2032000"/>
                  <a:pt x="0" y="1941024"/>
                  <a:pt x="0" y="18288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6" hasCustomPrompt="1"/>
            <p:custDataLst>
              <p:tags r:id="rId7"/>
            </p:custDataLst>
          </p:nvPr>
        </p:nvSpPr>
        <p:spPr>
          <a:xfrm>
            <a:off x="609600" y="3860800"/>
            <a:ext cx="10972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a:spLocks noGrp="1"/>
          </p:cNvSpPr>
          <p:nvPr>
            <p:ph type="body" idx="16387" hasCustomPrompt="1"/>
            <p:custDataLst>
              <p:tags r:id="rId8"/>
            </p:custDataLst>
          </p:nvPr>
        </p:nvSpPr>
        <p:spPr>
          <a:xfrm>
            <a:off x="609600" y="4419600"/>
            <a:ext cx="10972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正文页-上标下内-装饰左-默认位置-并列-34_11_group1">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图片占位符 11"/>
          <p:cNvSpPr>
            <a:spLocks noGrp="1"/>
          </p:cNvSpPr>
          <p:nvPr>
            <p:ph type="pic" idx="16390" hasCustomPrompt="1"/>
            <p:custDataLst>
              <p:tags r:id="rId6"/>
            </p:custDataLst>
          </p:nvPr>
        </p:nvSpPr>
        <p:spPr>
          <a:xfrm>
            <a:off x="609600" y="15494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3" name="文本占位符 12"/>
          <p:cNvSpPr>
            <a:spLocks noGrp="1"/>
          </p:cNvSpPr>
          <p:nvPr>
            <p:ph type="body" idx="16386" hasCustomPrompt="1"/>
            <p:custDataLst>
              <p:tags r:id="rId7"/>
            </p:custDataLst>
          </p:nvPr>
        </p:nvSpPr>
        <p:spPr>
          <a:xfrm>
            <a:off x="2082800" y="1549400"/>
            <a:ext cx="9499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a:spLocks noGrp="1"/>
          </p:cNvSpPr>
          <p:nvPr>
            <p:ph type="body" idx="16387" hasCustomPrompt="1"/>
            <p:custDataLst>
              <p:tags r:id="rId8"/>
            </p:custDataLst>
          </p:nvPr>
        </p:nvSpPr>
        <p:spPr>
          <a:xfrm>
            <a:off x="2082800" y="2057400"/>
            <a:ext cx="94996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图片占位符 14"/>
          <p:cNvSpPr>
            <a:spLocks noGrp="1"/>
          </p:cNvSpPr>
          <p:nvPr>
            <p:ph type="pic" idx="16391" hasCustomPrompt="1"/>
            <p:custDataLst>
              <p:tags r:id="rId9"/>
            </p:custDataLst>
          </p:nvPr>
        </p:nvSpPr>
        <p:spPr>
          <a:xfrm>
            <a:off x="609600" y="41910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6" name="文本占位符 15"/>
          <p:cNvSpPr>
            <a:spLocks noGrp="1"/>
          </p:cNvSpPr>
          <p:nvPr>
            <p:ph type="body" idx="16388" hasCustomPrompt="1"/>
            <p:custDataLst>
              <p:tags r:id="rId10"/>
            </p:custDataLst>
          </p:nvPr>
        </p:nvSpPr>
        <p:spPr>
          <a:xfrm>
            <a:off x="2082800" y="4191000"/>
            <a:ext cx="9499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7" name="文本占位符 16"/>
          <p:cNvSpPr>
            <a:spLocks noGrp="1"/>
          </p:cNvSpPr>
          <p:nvPr>
            <p:ph type="body" idx="16389" hasCustomPrompt="1"/>
            <p:custDataLst>
              <p:tags r:id="rId11"/>
            </p:custDataLst>
          </p:nvPr>
        </p:nvSpPr>
        <p:spPr>
          <a:xfrm>
            <a:off x="2082800" y="4699000"/>
            <a:ext cx="94996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正文页-42_40">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88" hasCustomPrompt="1"/>
            <p:custDataLst>
              <p:tags r:id="rId6"/>
            </p:custDataLst>
          </p:nvPr>
        </p:nvSpPr>
        <p:spPr>
          <a:xfrm>
            <a:off x="609600" y="1524000"/>
            <a:ext cx="10972800" cy="2540000"/>
          </a:xfrm>
          <a:custGeom>
            <a:avLst/>
            <a:gdLst>
              <a:gd name="connisteX0" fmla="*/ 0 w 10972800"/>
              <a:gd name="connsiteY0" fmla="*/ 203200 h 2540000"/>
              <a:gd name="connisteX1" fmla="*/ 203200 w 10972800"/>
              <a:gd name="connsiteY1" fmla="*/ 0 h 2540000"/>
              <a:gd name="connisteX2" fmla="*/ 10769600 w 10972800"/>
              <a:gd name="connsiteY2" fmla="*/ 0 h 2540000"/>
              <a:gd name="connisteX3" fmla="*/ 10972800 w 10972800"/>
              <a:gd name="connsiteY3" fmla="*/ 203200 h 2540000"/>
              <a:gd name="connisteX4" fmla="*/ 10972800 w 10972800"/>
              <a:gd name="connsiteY4" fmla="*/ 2336800 h 2540000"/>
              <a:gd name="connisteX5" fmla="*/ 10769600 w 10972800"/>
              <a:gd name="connsiteY5" fmla="*/ 2540000 h 2540000"/>
              <a:gd name="connisteX6" fmla="*/ 203200 w 10972800"/>
              <a:gd name="connsiteY6" fmla="*/ 2540000 h 2540000"/>
              <a:gd name="connisteX7" fmla="*/ 0 w 10972800"/>
              <a:gd name="connsiteY7" fmla="*/ 2336800 h 2540000"/>
              <a:gd name="connisteX8" fmla="*/ 0 w 10972800"/>
              <a:gd name="connsiteY8" fmla="*/ 203200 h 2540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540000">
                <a:moveTo>
                  <a:pt x="0" y="203200"/>
                </a:moveTo>
                <a:cubicBezTo>
                  <a:pt x="0" y="90976"/>
                  <a:pt x="90976" y="0"/>
                  <a:pt x="203200" y="0"/>
                </a:cubicBezTo>
                <a:lnTo>
                  <a:pt x="10769600" y="0"/>
                </a:lnTo>
                <a:cubicBezTo>
                  <a:pt x="10881824" y="0"/>
                  <a:pt x="10972800" y="90976"/>
                  <a:pt x="10972800" y="203200"/>
                </a:cubicBezTo>
                <a:lnTo>
                  <a:pt x="10972800" y="2336800"/>
                </a:lnTo>
                <a:cubicBezTo>
                  <a:pt x="10972800" y="2449024"/>
                  <a:pt x="10881824" y="2540000"/>
                  <a:pt x="10769600" y="2540000"/>
                </a:cubicBezTo>
                <a:lnTo>
                  <a:pt x="203200" y="2540000"/>
                </a:lnTo>
                <a:cubicBezTo>
                  <a:pt x="90976" y="2540000"/>
                  <a:pt x="0" y="2449024"/>
                  <a:pt x="0" y="23368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a:spLocks noGrp="1"/>
          </p:cNvSpPr>
          <p:nvPr>
            <p:ph type="body" idx="16389" hasCustomPrompt="1"/>
            <p:custDataLst>
              <p:tags r:id="rId7"/>
            </p:custDataLst>
          </p:nvPr>
        </p:nvSpPr>
        <p:spPr>
          <a:xfrm>
            <a:off x="609600" y="45212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a:spLocks noGrp="1"/>
          </p:cNvSpPr>
          <p:nvPr>
            <p:ph type="body" idx="16386" hasCustomPrompt="1"/>
            <p:custDataLst>
              <p:tags r:id="rId8"/>
            </p:custDataLst>
          </p:nvPr>
        </p:nvSpPr>
        <p:spPr>
          <a:xfrm>
            <a:off x="762000" y="4521200"/>
            <a:ext cx="10820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762000" y="5029200"/>
            <a:ext cx="108204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正文页-10013_6">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88" hasCustomPrompt="1"/>
            <p:custDataLst>
              <p:tags r:id="rId6"/>
            </p:custDataLst>
          </p:nvPr>
        </p:nvSpPr>
        <p:spPr>
          <a:xfrm>
            <a:off x="609600" y="1524000"/>
            <a:ext cx="10972800" cy="1879600"/>
          </a:xfrm>
          <a:custGeom>
            <a:avLst/>
            <a:gdLst>
              <a:gd name="connisteX0" fmla="*/ 0 w 10972800"/>
              <a:gd name="connsiteY0" fmla="*/ 203200 h 1879600"/>
              <a:gd name="connisteX1" fmla="*/ 203200 w 10972800"/>
              <a:gd name="connsiteY1" fmla="*/ 0 h 1879600"/>
              <a:gd name="connisteX2" fmla="*/ 10769600 w 10972800"/>
              <a:gd name="connsiteY2" fmla="*/ 0 h 1879600"/>
              <a:gd name="connisteX3" fmla="*/ 10972800 w 10972800"/>
              <a:gd name="connsiteY3" fmla="*/ 203200 h 1879600"/>
              <a:gd name="connisteX4" fmla="*/ 10972800 w 10972800"/>
              <a:gd name="connsiteY4" fmla="*/ 1676400 h 1879600"/>
              <a:gd name="connisteX5" fmla="*/ 10769600 w 10972800"/>
              <a:gd name="connsiteY5" fmla="*/ 1879600 h 1879600"/>
              <a:gd name="connisteX6" fmla="*/ 203200 w 10972800"/>
              <a:gd name="connsiteY6" fmla="*/ 1879600 h 1879600"/>
              <a:gd name="connisteX7" fmla="*/ 0 w 10972800"/>
              <a:gd name="connsiteY7" fmla="*/ 1676400 h 1879600"/>
              <a:gd name="connisteX8" fmla="*/ 0 w 10972800"/>
              <a:gd name="connsiteY8" fmla="*/ 203200 h 1879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1879600">
                <a:moveTo>
                  <a:pt x="0" y="203200"/>
                </a:moveTo>
                <a:cubicBezTo>
                  <a:pt x="0" y="90976"/>
                  <a:pt x="90976" y="0"/>
                  <a:pt x="203200" y="0"/>
                </a:cubicBezTo>
                <a:lnTo>
                  <a:pt x="10769600" y="0"/>
                </a:lnTo>
                <a:cubicBezTo>
                  <a:pt x="10881824" y="0"/>
                  <a:pt x="10972800" y="90976"/>
                  <a:pt x="10972800" y="203200"/>
                </a:cubicBezTo>
                <a:lnTo>
                  <a:pt x="10972800" y="1676400"/>
                </a:lnTo>
                <a:cubicBezTo>
                  <a:pt x="10972800" y="1788624"/>
                  <a:pt x="10881824" y="1879600"/>
                  <a:pt x="10769600" y="1879600"/>
                </a:cubicBezTo>
                <a:lnTo>
                  <a:pt x="203200" y="1879600"/>
                </a:lnTo>
                <a:cubicBezTo>
                  <a:pt x="90976" y="1879600"/>
                  <a:pt x="0" y="1788624"/>
                  <a:pt x="0" y="16764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6" hasCustomPrompt="1"/>
            <p:custDataLst>
              <p:tags r:id="rId7"/>
            </p:custDataLst>
          </p:nvPr>
        </p:nvSpPr>
        <p:spPr>
          <a:xfrm>
            <a:off x="609600" y="3860800"/>
            <a:ext cx="10972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a:spLocks noGrp="1"/>
          </p:cNvSpPr>
          <p:nvPr>
            <p:ph type="body" idx="16387" hasCustomPrompt="1"/>
            <p:custDataLst>
              <p:tags r:id="rId8"/>
            </p:custDataLst>
          </p:nvPr>
        </p:nvSpPr>
        <p:spPr>
          <a:xfrm>
            <a:off x="609600" y="4419600"/>
            <a:ext cx="10972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正文页-30_66">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705600" y="533400"/>
            <a:ext cx="4876800" cy="12192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88" hasCustomPrompt="1"/>
            <p:custDataLst>
              <p:tags r:id="rId6"/>
            </p:custDataLst>
          </p:nvPr>
        </p:nvSpPr>
        <p:spPr>
          <a:xfrm>
            <a:off x="609600" y="609600"/>
            <a:ext cx="5486400" cy="5638800"/>
          </a:xfrm>
          <a:custGeom>
            <a:avLst/>
            <a:gdLst>
              <a:gd name="connisteX0" fmla="*/ 0 w 5486400"/>
              <a:gd name="connsiteY0" fmla="*/ 203200 h 5638800"/>
              <a:gd name="connisteX1" fmla="*/ 203200 w 5486400"/>
              <a:gd name="connsiteY1" fmla="*/ 0 h 5638800"/>
              <a:gd name="connisteX2" fmla="*/ 5283200 w 5486400"/>
              <a:gd name="connsiteY2" fmla="*/ 0 h 5638800"/>
              <a:gd name="connisteX3" fmla="*/ 5486400 w 5486400"/>
              <a:gd name="connsiteY3" fmla="*/ 203200 h 5638800"/>
              <a:gd name="connisteX4" fmla="*/ 5486400 w 5486400"/>
              <a:gd name="connsiteY4" fmla="*/ 5435600 h 5638800"/>
              <a:gd name="connisteX5" fmla="*/ 5283200 w 5486400"/>
              <a:gd name="connsiteY5" fmla="*/ 5638800 h 5638800"/>
              <a:gd name="connisteX6" fmla="*/ 203200 w 5486400"/>
              <a:gd name="connsiteY6" fmla="*/ 5638800 h 5638800"/>
              <a:gd name="connisteX7" fmla="*/ 0 w 5486400"/>
              <a:gd name="connsiteY7" fmla="*/ 5435600 h 5638800"/>
              <a:gd name="connisteX8" fmla="*/ 0 w 5486400"/>
              <a:gd name="connsiteY8" fmla="*/ 203200 h 563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486400" h="5638800">
                <a:moveTo>
                  <a:pt x="0" y="203200"/>
                </a:moveTo>
                <a:cubicBezTo>
                  <a:pt x="0" y="90976"/>
                  <a:pt x="90976" y="0"/>
                  <a:pt x="203200" y="0"/>
                </a:cubicBezTo>
                <a:lnTo>
                  <a:pt x="5283200" y="0"/>
                </a:lnTo>
                <a:cubicBezTo>
                  <a:pt x="5395424" y="0"/>
                  <a:pt x="5486400" y="90976"/>
                  <a:pt x="5486400" y="203200"/>
                </a:cubicBezTo>
                <a:lnTo>
                  <a:pt x="5486400" y="5435600"/>
                </a:lnTo>
                <a:cubicBezTo>
                  <a:pt x="5486400" y="5547824"/>
                  <a:pt x="5395424" y="5638800"/>
                  <a:pt x="5283200" y="5638800"/>
                </a:cubicBezTo>
                <a:lnTo>
                  <a:pt x="203200" y="5638800"/>
                </a:lnTo>
                <a:cubicBezTo>
                  <a:pt x="90976" y="5638800"/>
                  <a:pt x="0" y="5547824"/>
                  <a:pt x="0" y="5435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a:spLocks noGrp="1"/>
          </p:cNvSpPr>
          <p:nvPr>
            <p:ph type="body" idx="16389" hasCustomPrompt="1"/>
            <p:custDataLst>
              <p:tags r:id="rId7"/>
            </p:custDataLst>
          </p:nvPr>
        </p:nvSpPr>
        <p:spPr>
          <a:xfrm>
            <a:off x="6705600" y="2997200"/>
            <a:ext cx="50800" cy="3251200"/>
          </a:xfrm>
          <a:custGeom>
            <a:avLst/>
            <a:gdLst>
              <a:gd name="connisteX0" fmla="*/ 0 w 50800"/>
              <a:gd name="connsiteY0" fmla="*/ 25400 h 3251200"/>
              <a:gd name="connisteX1" fmla="*/ 25400 w 50800"/>
              <a:gd name="connsiteY1" fmla="*/ 0 h 3251200"/>
              <a:gd name="connisteX2" fmla="*/ 25400 w 50800"/>
              <a:gd name="connsiteY2" fmla="*/ 0 h 3251200"/>
              <a:gd name="connisteX3" fmla="*/ 50800 w 50800"/>
              <a:gd name="connsiteY3" fmla="*/ 25400 h 3251200"/>
              <a:gd name="connisteX4" fmla="*/ 50800 w 50800"/>
              <a:gd name="connsiteY4" fmla="*/ 3225800 h 3251200"/>
              <a:gd name="connisteX5" fmla="*/ 25400 w 50800"/>
              <a:gd name="connsiteY5" fmla="*/ 3251200 h 3251200"/>
              <a:gd name="connisteX6" fmla="*/ 25400 w 50800"/>
              <a:gd name="connsiteY6" fmla="*/ 3251200 h 3251200"/>
              <a:gd name="connisteX7" fmla="*/ 0 w 50800"/>
              <a:gd name="connsiteY7" fmla="*/ 3225800 h 3251200"/>
              <a:gd name="connisteX8" fmla="*/ 0 w 50800"/>
              <a:gd name="connsiteY8" fmla="*/ 25400 h 3251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3251200">
                <a:moveTo>
                  <a:pt x="0" y="25400"/>
                </a:moveTo>
                <a:cubicBezTo>
                  <a:pt x="0" y="11372"/>
                  <a:pt x="11372" y="0"/>
                  <a:pt x="25400" y="0"/>
                </a:cubicBezTo>
                <a:lnTo>
                  <a:pt x="25400" y="0"/>
                </a:lnTo>
                <a:cubicBezTo>
                  <a:pt x="39428" y="0"/>
                  <a:pt x="50800" y="11372"/>
                  <a:pt x="50800" y="25400"/>
                </a:cubicBezTo>
                <a:lnTo>
                  <a:pt x="50800" y="3225800"/>
                </a:lnTo>
                <a:cubicBezTo>
                  <a:pt x="50800" y="3239828"/>
                  <a:pt x="39428" y="3251200"/>
                  <a:pt x="25400" y="3251200"/>
                </a:cubicBezTo>
                <a:lnTo>
                  <a:pt x="25400" y="3251200"/>
                </a:lnTo>
                <a:cubicBezTo>
                  <a:pt x="11372" y="3251200"/>
                  <a:pt x="0" y="3239828"/>
                  <a:pt x="0" y="3225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a:spLocks noGrp="1"/>
          </p:cNvSpPr>
          <p:nvPr>
            <p:ph type="body" idx="16386" hasCustomPrompt="1"/>
            <p:custDataLst>
              <p:tags r:id="rId8"/>
            </p:custDataLst>
          </p:nvPr>
        </p:nvSpPr>
        <p:spPr>
          <a:xfrm>
            <a:off x="6858000" y="2997200"/>
            <a:ext cx="472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6858000" y="3505200"/>
            <a:ext cx="4724400" cy="2743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正文页-10003_17">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文本占位符 11"/>
          <p:cNvSpPr>
            <a:spLocks noGrp="1"/>
          </p:cNvSpPr>
          <p:nvPr>
            <p:ph type="body" idx="16386" hasCustomPrompt="1"/>
            <p:custDataLst>
              <p:tags r:id="rId6"/>
            </p:custDataLst>
          </p:nvPr>
        </p:nvSpPr>
        <p:spPr>
          <a:xfrm>
            <a:off x="609600" y="1524000"/>
            <a:ext cx="34544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3" name="装饰  2"/>
          <p:cNvSpPr>
            <a:spLocks noGrp="1"/>
          </p:cNvSpPr>
          <p:nvPr>
            <p:ph type="body" idx="16392" hasCustomPrompt="1"/>
            <p:custDataLst>
              <p:tags r:id="rId7"/>
            </p:custDataLst>
          </p:nvPr>
        </p:nvSpPr>
        <p:spPr>
          <a:xfrm>
            <a:off x="609600" y="2082800"/>
            <a:ext cx="3454400" cy="4165600"/>
          </a:xfrm>
          <a:custGeom>
            <a:avLst/>
            <a:gdLst>
              <a:gd name="connisteX0" fmla="*/ 0 w 3454400"/>
              <a:gd name="connsiteY0" fmla="*/ 203200 h 4165600"/>
              <a:gd name="connisteX1" fmla="*/ 203200 w 3454400"/>
              <a:gd name="connsiteY1" fmla="*/ 0 h 4165600"/>
              <a:gd name="connisteX2" fmla="*/ 3251200 w 3454400"/>
              <a:gd name="connsiteY2" fmla="*/ 0 h 4165600"/>
              <a:gd name="connisteX3" fmla="*/ 3454400 w 3454400"/>
              <a:gd name="connsiteY3" fmla="*/ 203200 h 4165600"/>
              <a:gd name="connisteX4" fmla="*/ 3454400 w 3454400"/>
              <a:gd name="connsiteY4" fmla="*/ 3962400 h 4165600"/>
              <a:gd name="connisteX5" fmla="*/ 3251200 w 3454400"/>
              <a:gd name="connsiteY5" fmla="*/ 4165600 h 4165600"/>
              <a:gd name="connisteX6" fmla="*/ 203200 w 3454400"/>
              <a:gd name="connsiteY6" fmla="*/ 4165600 h 4165600"/>
              <a:gd name="connisteX7" fmla="*/ 0 w 3454400"/>
              <a:gd name="connsiteY7" fmla="*/ 3962400 h 4165600"/>
              <a:gd name="connisteX8" fmla="*/ 0 w 3454400"/>
              <a:gd name="connsiteY8" fmla="*/ 203200 h 4165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165600">
                <a:moveTo>
                  <a:pt x="0" y="203200"/>
                </a:moveTo>
                <a:cubicBezTo>
                  <a:pt x="0" y="90976"/>
                  <a:pt x="90976" y="0"/>
                  <a:pt x="203200" y="0"/>
                </a:cubicBezTo>
                <a:lnTo>
                  <a:pt x="3251200" y="0"/>
                </a:lnTo>
                <a:cubicBezTo>
                  <a:pt x="3363424" y="0"/>
                  <a:pt x="3454400" y="90976"/>
                  <a:pt x="3454400" y="203200"/>
                </a:cubicBezTo>
                <a:lnTo>
                  <a:pt x="3454400" y="3962400"/>
                </a:lnTo>
                <a:cubicBezTo>
                  <a:pt x="3454400" y="4074624"/>
                  <a:pt x="3363424" y="4165600"/>
                  <a:pt x="3251200" y="4165600"/>
                </a:cubicBezTo>
                <a:lnTo>
                  <a:pt x="203200" y="4165600"/>
                </a:lnTo>
                <a:cubicBezTo>
                  <a:pt x="90976" y="4165600"/>
                  <a:pt x="0" y="4074624"/>
                  <a:pt x="0" y="39624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a:spLocks noGrp="1"/>
          </p:cNvSpPr>
          <p:nvPr>
            <p:ph type="body" idx="16387" hasCustomPrompt="1"/>
            <p:custDataLst>
              <p:tags r:id="rId8"/>
            </p:custDataLst>
          </p:nvPr>
        </p:nvSpPr>
        <p:spPr>
          <a:xfrm>
            <a:off x="914400" y="2641600"/>
            <a:ext cx="2844800" cy="3048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文本占位符 14"/>
          <p:cNvSpPr>
            <a:spLocks noGrp="1"/>
          </p:cNvSpPr>
          <p:nvPr>
            <p:ph type="body" idx="16388" hasCustomPrompt="1"/>
            <p:custDataLst>
              <p:tags r:id="rId9"/>
            </p:custDataLst>
          </p:nvPr>
        </p:nvSpPr>
        <p:spPr>
          <a:xfrm>
            <a:off x="4368800" y="1524000"/>
            <a:ext cx="34544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装饰  5"/>
          <p:cNvSpPr>
            <a:spLocks noGrp="1"/>
          </p:cNvSpPr>
          <p:nvPr>
            <p:ph type="body" idx="16393" hasCustomPrompt="1"/>
            <p:custDataLst>
              <p:tags r:id="rId10"/>
            </p:custDataLst>
          </p:nvPr>
        </p:nvSpPr>
        <p:spPr>
          <a:xfrm>
            <a:off x="4368800" y="2082800"/>
            <a:ext cx="3454400" cy="4165600"/>
          </a:xfrm>
          <a:custGeom>
            <a:avLst/>
            <a:gdLst>
              <a:gd name="connisteX0" fmla="*/ 0 w 3454400"/>
              <a:gd name="connsiteY0" fmla="*/ 203200 h 4165600"/>
              <a:gd name="connisteX1" fmla="*/ 203200 w 3454400"/>
              <a:gd name="connsiteY1" fmla="*/ 0 h 4165600"/>
              <a:gd name="connisteX2" fmla="*/ 3251200 w 3454400"/>
              <a:gd name="connsiteY2" fmla="*/ 0 h 4165600"/>
              <a:gd name="connisteX3" fmla="*/ 3454400 w 3454400"/>
              <a:gd name="connsiteY3" fmla="*/ 203200 h 4165600"/>
              <a:gd name="connisteX4" fmla="*/ 3454400 w 3454400"/>
              <a:gd name="connsiteY4" fmla="*/ 3962400 h 4165600"/>
              <a:gd name="connisteX5" fmla="*/ 3251200 w 3454400"/>
              <a:gd name="connsiteY5" fmla="*/ 4165600 h 4165600"/>
              <a:gd name="connisteX6" fmla="*/ 203200 w 3454400"/>
              <a:gd name="connsiteY6" fmla="*/ 4165600 h 4165600"/>
              <a:gd name="connisteX7" fmla="*/ 0 w 3454400"/>
              <a:gd name="connsiteY7" fmla="*/ 3962400 h 4165600"/>
              <a:gd name="connisteX8" fmla="*/ 0 w 3454400"/>
              <a:gd name="connsiteY8" fmla="*/ 203200 h 4165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165600">
                <a:moveTo>
                  <a:pt x="0" y="203200"/>
                </a:moveTo>
                <a:cubicBezTo>
                  <a:pt x="0" y="90976"/>
                  <a:pt x="90976" y="0"/>
                  <a:pt x="203200" y="0"/>
                </a:cubicBezTo>
                <a:lnTo>
                  <a:pt x="3251200" y="0"/>
                </a:lnTo>
                <a:cubicBezTo>
                  <a:pt x="3363424" y="0"/>
                  <a:pt x="3454400" y="90976"/>
                  <a:pt x="3454400" y="203200"/>
                </a:cubicBezTo>
                <a:lnTo>
                  <a:pt x="3454400" y="3962400"/>
                </a:lnTo>
                <a:cubicBezTo>
                  <a:pt x="3454400" y="4074624"/>
                  <a:pt x="3363424" y="4165600"/>
                  <a:pt x="3251200" y="4165600"/>
                </a:cubicBezTo>
                <a:lnTo>
                  <a:pt x="203200" y="4165600"/>
                </a:lnTo>
                <a:cubicBezTo>
                  <a:pt x="90976" y="4165600"/>
                  <a:pt x="0" y="4074624"/>
                  <a:pt x="0" y="39624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9" hasCustomPrompt="1"/>
            <p:custDataLst>
              <p:tags r:id="rId11"/>
            </p:custDataLst>
          </p:nvPr>
        </p:nvSpPr>
        <p:spPr>
          <a:xfrm>
            <a:off x="4673600" y="2641600"/>
            <a:ext cx="2844800" cy="3048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文本占位符 17"/>
          <p:cNvSpPr>
            <a:spLocks noGrp="1"/>
          </p:cNvSpPr>
          <p:nvPr>
            <p:ph type="body" idx="16390" hasCustomPrompt="1"/>
            <p:custDataLst>
              <p:tags r:id="rId12"/>
            </p:custDataLst>
          </p:nvPr>
        </p:nvSpPr>
        <p:spPr>
          <a:xfrm>
            <a:off x="8128000" y="1524000"/>
            <a:ext cx="34544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装饰  8"/>
          <p:cNvSpPr>
            <a:spLocks noGrp="1"/>
          </p:cNvSpPr>
          <p:nvPr>
            <p:ph type="body" idx="16394" hasCustomPrompt="1"/>
            <p:custDataLst>
              <p:tags r:id="rId13"/>
            </p:custDataLst>
          </p:nvPr>
        </p:nvSpPr>
        <p:spPr>
          <a:xfrm>
            <a:off x="8128000" y="2082800"/>
            <a:ext cx="3454400" cy="4165600"/>
          </a:xfrm>
          <a:custGeom>
            <a:avLst/>
            <a:gdLst>
              <a:gd name="connisteX0" fmla="*/ 0 w 3454400"/>
              <a:gd name="connsiteY0" fmla="*/ 203200 h 4165600"/>
              <a:gd name="connisteX1" fmla="*/ 203200 w 3454400"/>
              <a:gd name="connsiteY1" fmla="*/ 0 h 4165600"/>
              <a:gd name="connisteX2" fmla="*/ 3251200 w 3454400"/>
              <a:gd name="connsiteY2" fmla="*/ 0 h 4165600"/>
              <a:gd name="connisteX3" fmla="*/ 3454400 w 3454400"/>
              <a:gd name="connsiteY3" fmla="*/ 203200 h 4165600"/>
              <a:gd name="connisteX4" fmla="*/ 3454400 w 3454400"/>
              <a:gd name="connsiteY4" fmla="*/ 3962400 h 4165600"/>
              <a:gd name="connisteX5" fmla="*/ 3251200 w 3454400"/>
              <a:gd name="connsiteY5" fmla="*/ 4165600 h 4165600"/>
              <a:gd name="connisteX6" fmla="*/ 203200 w 3454400"/>
              <a:gd name="connsiteY6" fmla="*/ 4165600 h 4165600"/>
              <a:gd name="connisteX7" fmla="*/ 0 w 3454400"/>
              <a:gd name="connsiteY7" fmla="*/ 3962400 h 4165600"/>
              <a:gd name="connisteX8" fmla="*/ 0 w 3454400"/>
              <a:gd name="connsiteY8" fmla="*/ 203200 h 4165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165600">
                <a:moveTo>
                  <a:pt x="0" y="203200"/>
                </a:moveTo>
                <a:cubicBezTo>
                  <a:pt x="0" y="90976"/>
                  <a:pt x="90976" y="0"/>
                  <a:pt x="203200" y="0"/>
                </a:cubicBezTo>
                <a:lnTo>
                  <a:pt x="3251200" y="0"/>
                </a:lnTo>
                <a:cubicBezTo>
                  <a:pt x="3363424" y="0"/>
                  <a:pt x="3454400" y="90976"/>
                  <a:pt x="3454400" y="203200"/>
                </a:cubicBezTo>
                <a:lnTo>
                  <a:pt x="3454400" y="3962400"/>
                </a:lnTo>
                <a:cubicBezTo>
                  <a:pt x="3454400" y="4074624"/>
                  <a:pt x="3363424" y="4165600"/>
                  <a:pt x="3251200" y="4165600"/>
                </a:cubicBezTo>
                <a:lnTo>
                  <a:pt x="203200" y="4165600"/>
                </a:lnTo>
                <a:cubicBezTo>
                  <a:pt x="90976" y="4165600"/>
                  <a:pt x="0" y="4074624"/>
                  <a:pt x="0" y="39624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91" hasCustomPrompt="1"/>
            <p:custDataLst>
              <p:tags r:id="rId14"/>
            </p:custDataLst>
          </p:nvPr>
        </p:nvSpPr>
        <p:spPr>
          <a:xfrm>
            <a:off x="8432800" y="2641600"/>
            <a:ext cx="2844800" cy="3048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正文页-59_3">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88" hasCustomPrompt="1"/>
            <p:custDataLst>
              <p:tags r:id="rId6"/>
            </p:custDataLst>
          </p:nvPr>
        </p:nvSpPr>
        <p:spPr>
          <a:xfrm>
            <a:off x="609600" y="3403600"/>
            <a:ext cx="10972800" cy="2844800"/>
          </a:xfrm>
          <a:custGeom>
            <a:avLst/>
            <a:gdLst>
              <a:gd name="connisteX0" fmla="*/ 0 w 10972800"/>
              <a:gd name="connsiteY0" fmla="*/ 203200 h 2844800"/>
              <a:gd name="connisteX1" fmla="*/ 203200 w 10972800"/>
              <a:gd name="connsiteY1" fmla="*/ 0 h 2844800"/>
              <a:gd name="connisteX2" fmla="*/ 10769600 w 10972800"/>
              <a:gd name="connsiteY2" fmla="*/ 0 h 2844800"/>
              <a:gd name="connisteX3" fmla="*/ 10972800 w 10972800"/>
              <a:gd name="connsiteY3" fmla="*/ 203200 h 2844800"/>
              <a:gd name="connisteX4" fmla="*/ 10972800 w 10972800"/>
              <a:gd name="connsiteY4" fmla="*/ 2641600 h 2844800"/>
              <a:gd name="connisteX5" fmla="*/ 10769600 w 10972800"/>
              <a:gd name="connsiteY5" fmla="*/ 2844800 h 2844800"/>
              <a:gd name="connisteX6" fmla="*/ 203200 w 10972800"/>
              <a:gd name="connsiteY6" fmla="*/ 2844800 h 2844800"/>
              <a:gd name="connisteX7" fmla="*/ 0 w 10972800"/>
              <a:gd name="connsiteY7" fmla="*/ 2641600 h 2844800"/>
              <a:gd name="connisteX8" fmla="*/ 0 w 10972800"/>
              <a:gd name="connsiteY8" fmla="*/ 203200 h 2844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844800">
                <a:moveTo>
                  <a:pt x="0" y="203200"/>
                </a:moveTo>
                <a:cubicBezTo>
                  <a:pt x="0" y="90976"/>
                  <a:pt x="90976" y="0"/>
                  <a:pt x="203200" y="0"/>
                </a:cubicBezTo>
                <a:lnTo>
                  <a:pt x="10769600" y="0"/>
                </a:lnTo>
                <a:cubicBezTo>
                  <a:pt x="10881824" y="0"/>
                  <a:pt x="10972800" y="90976"/>
                  <a:pt x="10972800" y="203200"/>
                </a:cubicBezTo>
                <a:lnTo>
                  <a:pt x="10972800" y="2641600"/>
                </a:lnTo>
                <a:cubicBezTo>
                  <a:pt x="10972800" y="2753824"/>
                  <a:pt x="10881824" y="2844800"/>
                  <a:pt x="10769600" y="2844800"/>
                </a:cubicBezTo>
                <a:lnTo>
                  <a:pt x="203200" y="2844800"/>
                </a:lnTo>
                <a:cubicBezTo>
                  <a:pt x="90976" y="2844800"/>
                  <a:pt x="0" y="2753824"/>
                  <a:pt x="0" y="2641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a:spLocks noGrp="1"/>
          </p:cNvSpPr>
          <p:nvPr>
            <p:ph type="body" idx="16389" hasCustomPrompt="1"/>
            <p:custDataLst>
              <p:tags r:id="rId7"/>
            </p:custDataLst>
          </p:nvPr>
        </p:nvSpPr>
        <p:spPr>
          <a:xfrm>
            <a:off x="609600" y="1524000"/>
            <a:ext cx="50800" cy="1422400"/>
          </a:xfrm>
          <a:custGeom>
            <a:avLst/>
            <a:gdLst>
              <a:gd name="connisteX0" fmla="*/ 0 w 50800"/>
              <a:gd name="connsiteY0" fmla="*/ 25400 h 1422400"/>
              <a:gd name="connisteX1" fmla="*/ 25400 w 50800"/>
              <a:gd name="connsiteY1" fmla="*/ 0 h 1422400"/>
              <a:gd name="connisteX2" fmla="*/ 25400 w 50800"/>
              <a:gd name="connsiteY2" fmla="*/ 0 h 1422400"/>
              <a:gd name="connisteX3" fmla="*/ 50800 w 50800"/>
              <a:gd name="connsiteY3" fmla="*/ 25400 h 1422400"/>
              <a:gd name="connisteX4" fmla="*/ 50800 w 50800"/>
              <a:gd name="connsiteY4" fmla="*/ 1397000 h 1422400"/>
              <a:gd name="connisteX5" fmla="*/ 25400 w 50800"/>
              <a:gd name="connsiteY5" fmla="*/ 1422400 h 1422400"/>
              <a:gd name="connisteX6" fmla="*/ 25400 w 50800"/>
              <a:gd name="connsiteY6" fmla="*/ 1422400 h 1422400"/>
              <a:gd name="connisteX7" fmla="*/ 0 w 50800"/>
              <a:gd name="connsiteY7" fmla="*/ 1397000 h 1422400"/>
              <a:gd name="connisteX8" fmla="*/ 0 w 50800"/>
              <a:gd name="connsiteY8" fmla="*/ 25400 h 142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422400">
                <a:moveTo>
                  <a:pt x="0" y="25400"/>
                </a:moveTo>
                <a:cubicBezTo>
                  <a:pt x="0" y="11372"/>
                  <a:pt x="11372" y="0"/>
                  <a:pt x="25400" y="0"/>
                </a:cubicBezTo>
                <a:lnTo>
                  <a:pt x="25400" y="0"/>
                </a:lnTo>
                <a:cubicBezTo>
                  <a:pt x="39428" y="0"/>
                  <a:pt x="50800" y="11372"/>
                  <a:pt x="50800" y="25400"/>
                </a:cubicBezTo>
                <a:lnTo>
                  <a:pt x="50800" y="1397000"/>
                </a:lnTo>
                <a:cubicBezTo>
                  <a:pt x="50800" y="1411028"/>
                  <a:pt x="39428" y="1422400"/>
                  <a:pt x="25400" y="1422400"/>
                </a:cubicBezTo>
                <a:lnTo>
                  <a:pt x="25400" y="1422400"/>
                </a:lnTo>
                <a:cubicBezTo>
                  <a:pt x="11372" y="1422400"/>
                  <a:pt x="0" y="1411028"/>
                  <a:pt x="0" y="13970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a:spLocks noGrp="1"/>
          </p:cNvSpPr>
          <p:nvPr>
            <p:ph type="body" idx="16386" hasCustomPrompt="1"/>
            <p:custDataLst>
              <p:tags r:id="rId8"/>
            </p:custDataLst>
          </p:nvPr>
        </p:nvSpPr>
        <p:spPr>
          <a:xfrm>
            <a:off x="762000" y="1524000"/>
            <a:ext cx="10820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762000" y="2032000"/>
            <a:ext cx="108204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正文页-10007_18">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文本占位符 11"/>
          <p:cNvSpPr>
            <a:spLocks noGrp="1"/>
          </p:cNvSpPr>
          <p:nvPr>
            <p:ph type="body" idx="16386" hasCustomPrompt="1"/>
            <p:custDataLst>
              <p:tags r:id="rId6"/>
            </p:custDataLst>
          </p:nvPr>
        </p:nvSpPr>
        <p:spPr>
          <a:xfrm>
            <a:off x="609600" y="17780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3" name="文本占位符 12"/>
          <p:cNvSpPr>
            <a:spLocks noGrp="1"/>
          </p:cNvSpPr>
          <p:nvPr>
            <p:ph type="body" idx="16387" hasCustomPrompt="1"/>
            <p:custDataLst>
              <p:tags r:id="rId7"/>
            </p:custDataLst>
          </p:nvPr>
        </p:nvSpPr>
        <p:spPr>
          <a:xfrm>
            <a:off x="609600" y="2336800"/>
            <a:ext cx="3251200" cy="3657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4" name="文本占位符 13"/>
          <p:cNvSpPr>
            <a:spLocks noGrp="1"/>
          </p:cNvSpPr>
          <p:nvPr>
            <p:ph type="body" idx="16388" hasCustomPrompt="1"/>
            <p:custDataLst>
              <p:tags r:id="rId8"/>
            </p:custDataLst>
          </p:nvPr>
        </p:nvSpPr>
        <p:spPr>
          <a:xfrm>
            <a:off x="4470400" y="17780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9" hasCustomPrompt="1"/>
            <p:custDataLst>
              <p:tags r:id="rId9"/>
            </p:custDataLst>
          </p:nvPr>
        </p:nvSpPr>
        <p:spPr>
          <a:xfrm>
            <a:off x="4470400" y="2336800"/>
            <a:ext cx="3251200" cy="3657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文本占位符 15"/>
          <p:cNvSpPr>
            <a:spLocks noGrp="1"/>
          </p:cNvSpPr>
          <p:nvPr>
            <p:ph type="body" idx="16390" hasCustomPrompt="1"/>
            <p:custDataLst>
              <p:tags r:id="rId10"/>
            </p:custDataLst>
          </p:nvPr>
        </p:nvSpPr>
        <p:spPr>
          <a:xfrm>
            <a:off x="8331200" y="17780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7" name="文本占位符 16"/>
          <p:cNvSpPr>
            <a:spLocks noGrp="1"/>
          </p:cNvSpPr>
          <p:nvPr>
            <p:ph type="body" idx="16391" hasCustomPrompt="1"/>
            <p:custDataLst>
              <p:tags r:id="rId11"/>
            </p:custDataLst>
          </p:nvPr>
        </p:nvSpPr>
        <p:spPr>
          <a:xfrm>
            <a:off x="8331200" y="2336800"/>
            <a:ext cx="3251200" cy="3657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正文页-10014_6">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88" hasCustomPrompt="1"/>
            <p:custDataLst>
              <p:tags r:id="rId6"/>
            </p:custDataLst>
          </p:nvPr>
        </p:nvSpPr>
        <p:spPr>
          <a:xfrm>
            <a:off x="609600" y="1524000"/>
            <a:ext cx="5588000" cy="4724400"/>
          </a:xfrm>
          <a:custGeom>
            <a:avLst/>
            <a:gdLst>
              <a:gd name="connisteX0" fmla="*/ 0 w 5588000"/>
              <a:gd name="connsiteY0" fmla="*/ 203200 h 4724400"/>
              <a:gd name="connisteX1" fmla="*/ 203200 w 5588000"/>
              <a:gd name="connsiteY1" fmla="*/ 0 h 4724400"/>
              <a:gd name="connisteX2" fmla="*/ 5384800 w 5588000"/>
              <a:gd name="connsiteY2" fmla="*/ 0 h 4724400"/>
              <a:gd name="connisteX3" fmla="*/ 5588000 w 5588000"/>
              <a:gd name="connsiteY3" fmla="*/ 203200 h 4724400"/>
              <a:gd name="connisteX4" fmla="*/ 5588000 w 5588000"/>
              <a:gd name="connsiteY4" fmla="*/ 4521200 h 4724400"/>
              <a:gd name="connisteX5" fmla="*/ 5384800 w 5588000"/>
              <a:gd name="connsiteY5" fmla="*/ 4724400 h 4724400"/>
              <a:gd name="connisteX6" fmla="*/ 203200 w 5588000"/>
              <a:gd name="connsiteY6" fmla="*/ 4724400 h 4724400"/>
              <a:gd name="connisteX7" fmla="*/ 0 w 5588000"/>
              <a:gd name="connsiteY7" fmla="*/ 4521200 h 4724400"/>
              <a:gd name="connisteX8" fmla="*/ 0 w 55880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588000" h="4724400">
                <a:moveTo>
                  <a:pt x="0" y="203200"/>
                </a:moveTo>
                <a:cubicBezTo>
                  <a:pt x="0" y="90976"/>
                  <a:pt x="90976" y="0"/>
                  <a:pt x="203200" y="0"/>
                </a:cubicBezTo>
                <a:lnTo>
                  <a:pt x="5384800" y="0"/>
                </a:lnTo>
                <a:cubicBezTo>
                  <a:pt x="5497024" y="0"/>
                  <a:pt x="5588000" y="90976"/>
                  <a:pt x="5588000" y="203200"/>
                </a:cubicBezTo>
                <a:lnTo>
                  <a:pt x="5588000" y="4521200"/>
                </a:lnTo>
                <a:cubicBezTo>
                  <a:pt x="5588000" y="4633424"/>
                  <a:pt x="5497024" y="4724400"/>
                  <a:pt x="5384800" y="4724400"/>
                </a:cubicBezTo>
                <a:lnTo>
                  <a:pt x="203200" y="4724400"/>
                </a:lnTo>
                <a:cubicBezTo>
                  <a:pt x="90976" y="4724400"/>
                  <a:pt x="0" y="4633424"/>
                  <a:pt x="0" y="45212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6" hasCustomPrompt="1"/>
            <p:custDataLst>
              <p:tags r:id="rId7"/>
            </p:custDataLst>
          </p:nvPr>
        </p:nvSpPr>
        <p:spPr>
          <a:xfrm>
            <a:off x="6502400" y="1778000"/>
            <a:ext cx="5080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a:spLocks noGrp="1"/>
          </p:cNvSpPr>
          <p:nvPr>
            <p:ph type="body" idx="16387" hasCustomPrompt="1"/>
            <p:custDataLst>
              <p:tags r:id="rId8"/>
            </p:custDataLst>
          </p:nvPr>
        </p:nvSpPr>
        <p:spPr>
          <a:xfrm>
            <a:off x="6502400" y="2336800"/>
            <a:ext cx="5080000" cy="3657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正文页-10004_18">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2" hasCustomPrompt="1"/>
            <p:custDataLst>
              <p:tags r:id="rId6"/>
            </p:custDataLst>
          </p:nvPr>
        </p:nvSpPr>
        <p:spPr>
          <a:xfrm>
            <a:off x="6096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6" hasCustomPrompt="1"/>
            <p:custDataLst>
              <p:tags r:id="rId7"/>
            </p:custDataLst>
          </p:nvPr>
        </p:nvSpPr>
        <p:spPr>
          <a:xfrm>
            <a:off x="914400" y="17780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4" name="文本占位符 13"/>
          <p:cNvSpPr>
            <a:spLocks noGrp="1"/>
          </p:cNvSpPr>
          <p:nvPr>
            <p:ph type="body" idx="16387" hasCustomPrompt="1"/>
            <p:custDataLst>
              <p:tags r:id="rId8"/>
            </p:custDataLst>
          </p:nvPr>
        </p:nvSpPr>
        <p:spPr>
          <a:xfrm>
            <a:off x="914400" y="2336800"/>
            <a:ext cx="2844800" cy="3657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装饰  4"/>
          <p:cNvSpPr>
            <a:spLocks noGrp="1"/>
          </p:cNvSpPr>
          <p:nvPr>
            <p:ph type="body" idx="16393" hasCustomPrompt="1"/>
            <p:custDataLst>
              <p:tags r:id="rId9"/>
            </p:custDataLst>
          </p:nvPr>
        </p:nvSpPr>
        <p:spPr>
          <a:xfrm>
            <a:off x="43688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文本占位符 15"/>
          <p:cNvSpPr>
            <a:spLocks noGrp="1"/>
          </p:cNvSpPr>
          <p:nvPr>
            <p:ph type="body" idx="16388" hasCustomPrompt="1"/>
            <p:custDataLst>
              <p:tags r:id="rId10"/>
            </p:custDataLst>
          </p:nvPr>
        </p:nvSpPr>
        <p:spPr>
          <a:xfrm>
            <a:off x="4673600" y="17780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7" name="文本占位符 16"/>
          <p:cNvSpPr>
            <a:spLocks noGrp="1"/>
          </p:cNvSpPr>
          <p:nvPr>
            <p:ph type="body" idx="16389" hasCustomPrompt="1"/>
            <p:custDataLst>
              <p:tags r:id="rId11"/>
            </p:custDataLst>
          </p:nvPr>
        </p:nvSpPr>
        <p:spPr>
          <a:xfrm>
            <a:off x="4673600" y="2336800"/>
            <a:ext cx="2844800" cy="3657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装饰  7"/>
          <p:cNvSpPr>
            <a:spLocks noGrp="1"/>
          </p:cNvSpPr>
          <p:nvPr>
            <p:ph type="body" idx="16394" hasCustomPrompt="1"/>
            <p:custDataLst>
              <p:tags r:id="rId12"/>
            </p:custDataLst>
          </p:nvPr>
        </p:nvSpPr>
        <p:spPr>
          <a:xfrm>
            <a:off x="81280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9" name="文本占位符 18"/>
          <p:cNvSpPr>
            <a:spLocks noGrp="1"/>
          </p:cNvSpPr>
          <p:nvPr>
            <p:ph type="body" idx="16390" hasCustomPrompt="1"/>
            <p:custDataLst>
              <p:tags r:id="rId13"/>
            </p:custDataLst>
          </p:nvPr>
        </p:nvSpPr>
        <p:spPr>
          <a:xfrm>
            <a:off x="8432800" y="17780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0" name="文本占位符 19"/>
          <p:cNvSpPr>
            <a:spLocks noGrp="1"/>
          </p:cNvSpPr>
          <p:nvPr>
            <p:ph type="body" idx="16391" hasCustomPrompt="1"/>
            <p:custDataLst>
              <p:tags r:id="rId14"/>
            </p:custDataLst>
          </p:nvPr>
        </p:nvSpPr>
        <p:spPr>
          <a:xfrm>
            <a:off x="8432800" y="2336800"/>
            <a:ext cx="2844800" cy="3657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目录页-1-5_4">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9" name="页脚占位符 8"/>
          <p:cNvSpPr>
            <a:spLocks noGrp="1"/>
          </p:cNvSpPr>
          <p:nvPr>
            <p:ph type="ftr" sz="quarter" idx="11"/>
            <p:custDataLst>
              <p:tags r:id="rId3"/>
            </p:custDataLst>
          </p:nvPr>
        </p:nvSpPr>
        <p:spPr/>
        <p:txBody>
          <a:bodyPr/>
          <a:lstStyle/>
          <a:p>
            <a:endParaRPr lang="zh-CN" altLang="en-US"/>
          </a:p>
        </p:txBody>
      </p:sp>
      <p:sp>
        <p:nvSpPr>
          <p:cNvPr id="10" name="灯片编号占位符 9"/>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11" name="副标题 10"/>
          <p:cNvSpPr>
            <a:spLocks noGrp="1"/>
          </p:cNvSpPr>
          <p:nvPr>
            <p:ph type="subTitle" idx="16386" hasCustomPrompt="1"/>
            <p:custDataLst>
              <p:tags r:id="rId5"/>
            </p:custDataLst>
          </p:nvPr>
        </p:nvSpPr>
        <p:spPr>
          <a:xfrm>
            <a:off x="761471" y="2667000"/>
            <a:ext cx="2363258" cy="457200"/>
          </a:xfrm>
          <a:noFill/>
        </p:spPr>
        <p:txBody>
          <a:bodyPr lIns="0" tIns="0" rIns="0" bIns="0" anchor="t">
            <a:normAutofit/>
          </a:bodyPr>
          <a:lstStyle>
            <a:lvl1pPr marL="0" indent="0" algn="ctr">
              <a:lnSpc>
                <a:spcPct val="125000"/>
              </a:lnSpc>
              <a:spcBef>
                <a:spcPct val="0"/>
              </a:spcBef>
              <a:spcAft>
                <a:spcPct val="0"/>
              </a:spcAft>
              <a:buNone/>
              <a:defRPr sz="2400" b="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CONTENTS</a:t>
            </a:r>
            <a:endParaRPr lang="zh-CN" altLang="en-US"/>
          </a:p>
        </p:txBody>
      </p:sp>
      <p:sp>
        <p:nvSpPr>
          <p:cNvPr id="12" name="标题 11"/>
          <p:cNvSpPr>
            <a:spLocks noGrp="1"/>
          </p:cNvSpPr>
          <p:nvPr>
            <p:ph type="ctrTitle" idx="16385" hasCustomPrompt="1"/>
            <p:custDataLst>
              <p:tags r:id="rId6"/>
            </p:custDataLst>
          </p:nvPr>
        </p:nvSpPr>
        <p:spPr>
          <a:xfrm>
            <a:off x="760942" y="3175000"/>
            <a:ext cx="2364317" cy="762000"/>
          </a:xfrm>
          <a:noFill/>
        </p:spPr>
        <p:txBody>
          <a:bodyPr lIns="0" tIns="0" rIns="0" bIns="0" anchor="t">
            <a:normAutofit/>
          </a:bodyPr>
          <a:lstStyle>
            <a:lvl1pPr marL="0" indent="0" algn="ctr">
              <a:lnSpc>
                <a:spcPct val="104000"/>
              </a:lnSpc>
              <a:spcBef>
                <a:spcPct val="0"/>
              </a:spcBef>
              <a:spcAft>
                <a:spcPct val="0"/>
              </a:spcAft>
              <a:buNone/>
              <a:defRPr sz="4800" b="1" spc="0">
                <a:solidFill>
                  <a:schemeClr val="tx1"/>
                </a:solidFill>
              </a:defRPr>
            </a:lvl1pPr>
          </a:lstStyle>
          <a:p>
            <a:r>
              <a:rPr lang="zh-CN" altLang="en-US"/>
              <a:t>目录</a:t>
            </a:r>
            <a:endParaRPr lang="zh-CN" altLang="en-US"/>
          </a:p>
        </p:txBody>
      </p:sp>
      <p:sp>
        <p:nvSpPr>
          <p:cNvPr id="13" name="文本占位符 12"/>
          <p:cNvSpPr>
            <a:spLocks noGrp="1"/>
          </p:cNvSpPr>
          <p:nvPr>
            <p:ph type="body" idx="16388" hasCustomPrompt="1"/>
            <p:custDataLst>
              <p:tags r:id="rId7"/>
            </p:custDataLst>
          </p:nvPr>
        </p:nvSpPr>
        <p:spPr>
          <a:xfrm>
            <a:off x="40703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01</a:t>
            </a:r>
            <a:endParaRPr lang="zh-CN" altLang="en-US" smtClean="0"/>
          </a:p>
        </p:txBody>
      </p:sp>
      <p:sp>
        <p:nvSpPr>
          <p:cNvPr id="14" name="装饰  3"/>
          <p:cNvSpPr>
            <a:spLocks noGrp="1"/>
          </p:cNvSpPr>
          <p:nvPr>
            <p:ph type="body" idx="16395" hasCustomPrompt="1"/>
            <p:custDataLst>
              <p:tags r:id="rId8"/>
            </p:custDataLst>
          </p:nvPr>
        </p:nvSpPr>
        <p:spPr>
          <a:xfrm>
            <a:off x="48514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5" name="文本占位符 14"/>
          <p:cNvSpPr>
            <a:spLocks noGrp="1"/>
          </p:cNvSpPr>
          <p:nvPr>
            <p:ph type="body" idx="16387" hasCustomPrompt="1"/>
            <p:custDataLst>
              <p:tags r:id="rId9"/>
            </p:custDataLst>
          </p:nvPr>
        </p:nvSpPr>
        <p:spPr>
          <a:xfrm>
            <a:off x="50800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文本占位符 15"/>
          <p:cNvSpPr>
            <a:spLocks noGrp="1"/>
          </p:cNvSpPr>
          <p:nvPr>
            <p:ph type="body" idx="16390" hasCustomPrompt="1"/>
            <p:custDataLst>
              <p:tags r:id="rId10"/>
            </p:custDataLst>
          </p:nvPr>
        </p:nvSpPr>
        <p:spPr>
          <a:xfrm>
            <a:off x="79946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02</a:t>
            </a:r>
            <a:endParaRPr lang="zh-CN" altLang="en-US" smtClean="0"/>
          </a:p>
        </p:txBody>
      </p:sp>
      <p:sp>
        <p:nvSpPr>
          <p:cNvPr id="17" name="装饰  6"/>
          <p:cNvSpPr>
            <a:spLocks noGrp="1"/>
          </p:cNvSpPr>
          <p:nvPr>
            <p:ph type="body" idx="16396" hasCustomPrompt="1"/>
            <p:custDataLst>
              <p:tags r:id="rId11"/>
            </p:custDataLst>
          </p:nvPr>
        </p:nvSpPr>
        <p:spPr>
          <a:xfrm>
            <a:off x="87757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8" name="文本占位符 17"/>
          <p:cNvSpPr>
            <a:spLocks noGrp="1"/>
          </p:cNvSpPr>
          <p:nvPr>
            <p:ph type="body" idx="16389" hasCustomPrompt="1"/>
            <p:custDataLst>
              <p:tags r:id="rId12"/>
            </p:custDataLst>
          </p:nvPr>
        </p:nvSpPr>
        <p:spPr>
          <a:xfrm>
            <a:off x="90043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a:spLocks noGrp="1"/>
          </p:cNvSpPr>
          <p:nvPr>
            <p:ph type="body" idx="16392" hasCustomPrompt="1"/>
            <p:custDataLst>
              <p:tags r:id="rId13"/>
            </p:custDataLst>
          </p:nvPr>
        </p:nvSpPr>
        <p:spPr>
          <a:xfrm>
            <a:off x="40703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03</a:t>
            </a:r>
            <a:endParaRPr lang="zh-CN" altLang="en-US" smtClean="0"/>
          </a:p>
        </p:txBody>
      </p:sp>
      <p:sp>
        <p:nvSpPr>
          <p:cNvPr id="20" name="装饰  9"/>
          <p:cNvSpPr>
            <a:spLocks noGrp="1"/>
          </p:cNvSpPr>
          <p:nvPr>
            <p:ph type="body" idx="16397" hasCustomPrompt="1"/>
            <p:custDataLst>
              <p:tags r:id="rId14"/>
            </p:custDataLst>
          </p:nvPr>
        </p:nvSpPr>
        <p:spPr>
          <a:xfrm>
            <a:off x="48514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文本占位符 20"/>
          <p:cNvSpPr>
            <a:spLocks noGrp="1"/>
          </p:cNvSpPr>
          <p:nvPr>
            <p:ph type="body" idx="16391" hasCustomPrompt="1"/>
            <p:custDataLst>
              <p:tags r:id="rId15"/>
            </p:custDataLst>
          </p:nvPr>
        </p:nvSpPr>
        <p:spPr>
          <a:xfrm>
            <a:off x="50800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2" name="文本占位符 21"/>
          <p:cNvSpPr>
            <a:spLocks noGrp="1"/>
          </p:cNvSpPr>
          <p:nvPr>
            <p:ph type="body" idx="16394" hasCustomPrompt="1"/>
            <p:custDataLst>
              <p:tags r:id="rId16"/>
            </p:custDataLst>
          </p:nvPr>
        </p:nvSpPr>
        <p:spPr>
          <a:xfrm>
            <a:off x="79946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04</a:t>
            </a:r>
            <a:endParaRPr lang="zh-CN" altLang="en-US" smtClean="0"/>
          </a:p>
        </p:txBody>
      </p:sp>
      <p:sp>
        <p:nvSpPr>
          <p:cNvPr id="23" name="装饰  2"/>
          <p:cNvSpPr>
            <a:spLocks noGrp="1"/>
          </p:cNvSpPr>
          <p:nvPr>
            <p:ph type="body" idx="16398" hasCustomPrompt="1"/>
            <p:custDataLst>
              <p:tags r:id="rId17"/>
            </p:custDataLst>
          </p:nvPr>
        </p:nvSpPr>
        <p:spPr>
          <a:xfrm>
            <a:off x="87757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文本占位符 23"/>
          <p:cNvSpPr>
            <a:spLocks noGrp="1"/>
          </p:cNvSpPr>
          <p:nvPr>
            <p:ph type="body" idx="16393" hasCustomPrompt="1"/>
            <p:custDataLst>
              <p:tags r:id="rId18"/>
            </p:custDataLst>
          </p:nvPr>
        </p:nvSpPr>
        <p:spPr>
          <a:xfrm>
            <a:off x="90043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showMasterSp="0">
  <p:cSld name="目录">
    <p:spTree>
      <p:nvGrpSpPr>
        <p:cNvPr id="1" name=""/>
        <p:cNvGrpSpPr/>
        <p:nvPr/>
      </p:nvGrpSpPr>
      <p:grpSpPr>
        <a:xfrm>
          <a:off x="0" y="0"/>
          <a:ext cx="0" cy="0"/>
          <a:chOff x="0" y="0"/>
          <a:chExt cx="0" cy="0"/>
        </a:xfrm>
      </p:grpSpPr>
      <p:pic>
        <p:nvPicPr>
          <p:cNvPr id="7" name="图片 6" descr="背景图22222"/>
          <p:cNvPicPr>
            <a:picLocks noChangeAspect="1"/>
          </p:cNvPicPr>
          <p:nvPr userDrawn="1">
            <p:custDataLst>
              <p:tags r:id="rId2"/>
            </p:custDataLst>
          </p:nvPr>
        </p:nvPicPr>
        <p:blipFill>
          <a:blip r:embed="rId3">
            <a:lum bright="12000"/>
          </a:blip>
          <a:srcRect t="3509"/>
          <a:stretch>
            <a:fillRect/>
          </a:stretch>
        </p:blipFill>
        <p:spPr>
          <a:xfrm flipH="1">
            <a:off x="-635" y="635"/>
            <a:ext cx="12192635" cy="6857365"/>
          </a:xfrm>
          <a:prstGeom prst="rect">
            <a:avLst/>
          </a:prstGeom>
        </p:spPr>
      </p:pic>
      <p:sp>
        <p:nvSpPr>
          <p:cNvPr id="8" name="矩形 7"/>
          <p:cNvSpPr/>
          <p:nvPr userDrawn="1">
            <p:custDataLst>
              <p:tags r:id="rId4"/>
            </p:custDataLst>
          </p:nvPr>
        </p:nvSpPr>
        <p:spPr>
          <a:xfrm>
            <a:off x="0" y="0"/>
            <a:ext cx="12192635" cy="6858000"/>
          </a:xfrm>
          <a:prstGeom prst="rect">
            <a:avLst/>
          </a:prstGeom>
          <a:gradFill>
            <a:gsLst>
              <a:gs pos="0">
                <a:schemeClr val="accent1">
                  <a:lumMod val="75000"/>
                </a:schemeClr>
              </a:gs>
              <a:gs pos="100000">
                <a:schemeClr val="accent1">
                  <a:lumMod val="7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MiSans" panose="00000500000000000000" charset="-122"/>
            </a:endParaRPr>
          </a:p>
        </p:txBody>
      </p:sp>
      <p:sp>
        <p:nvSpPr>
          <p:cNvPr id="5" name="平行四边形 2"/>
          <p:cNvSpPr/>
          <p:nvPr userDrawn="1">
            <p:custDataLst>
              <p:tags r:id="rId5"/>
            </p:custDataLst>
          </p:nvPr>
        </p:nvSpPr>
        <p:spPr>
          <a:xfrm>
            <a:off x="4292600" y="0"/>
            <a:ext cx="5420360" cy="6858000"/>
          </a:xfrm>
          <a:prstGeom prst="parallelogram">
            <a:avLst>
              <a:gd name="adj" fmla="val 31136"/>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MiSans" panose="00000500000000000000" charset="-122"/>
              <a:sym typeface="+mn-ea"/>
            </a:endParaRPr>
          </a:p>
        </p:txBody>
      </p:sp>
      <p:sp>
        <p:nvSpPr>
          <p:cNvPr id="66" name="矩形 65"/>
          <p:cNvSpPr/>
          <p:nvPr userDrawn="1">
            <p:custDataLst>
              <p:tags r:id="rId6"/>
            </p:custDataLst>
          </p:nvPr>
        </p:nvSpPr>
        <p:spPr>
          <a:xfrm>
            <a:off x="-635" y="635"/>
            <a:ext cx="493395" cy="6857365"/>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MiSans" panose="00000500000000000000" charset="-122"/>
            </a:endParaRPr>
          </a:p>
        </p:txBody>
      </p:sp>
      <p:sp>
        <p:nvSpPr>
          <p:cNvPr id="67" name="矩形 66"/>
          <p:cNvSpPr/>
          <p:nvPr userDrawn="1">
            <p:custDataLst>
              <p:tags r:id="rId7"/>
            </p:custDataLst>
          </p:nvPr>
        </p:nvSpPr>
        <p:spPr>
          <a:xfrm>
            <a:off x="0" y="5507990"/>
            <a:ext cx="4431030" cy="882650"/>
          </a:xfrm>
          <a:prstGeom prst="rect">
            <a:avLst/>
          </a:prstGeom>
          <a:gradFill>
            <a:gsLst>
              <a:gs pos="0">
                <a:schemeClr val="accent2">
                  <a:alpha val="0"/>
                </a:schemeClr>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MiSans" panose="00000500000000000000" charset="-122"/>
              <a:sym typeface="+mn-ea"/>
            </a:endParaRPr>
          </a:p>
        </p:txBody>
      </p:sp>
      <p:sp>
        <p:nvSpPr>
          <p:cNvPr id="6" name="平行四边形 3"/>
          <p:cNvSpPr/>
          <p:nvPr userDrawn="1">
            <p:custDataLst>
              <p:tags r:id="rId8"/>
            </p:custDataLst>
          </p:nvPr>
        </p:nvSpPr>
        <p:spPr>
          <a:xfrm>
            <a:off x="10563860" y="5210810"/>
            <a:ext cx="1628775" cy="1647825"/>
          </a:xfrm>
          <a:prstGeom prst="parallelogram">
            <a:avLst>
              <a:gd name="adj" fmla="val 31136"/>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MiSans" panose="00000500000000000000" charset="-122"/>
              <a:sym typeface="+mn-ea"/>
            </a:endParaRPr>
          </a:p>
        </p:txBody>
      </p:sp>
      <p:sp>
        <p:nvSpPr>
          <p:cNvPr id="12" name="标题 1"/>
          <p:cNvSpPr>
            <a:spLocks noGrp="1"/>
          </p:cNvSpPr>
          <p:nvPr>
            <p:ph type="title" hasCustomPrompt="1"/>
            <p:custDataLst>
              <p:tags r:id="rId9"/>
            </p:custDataLst>
          </p:nvPr>
        </p:nvSpPr>
        <p:spPr>
          <a:xfrm>
            <a:off x="811847" y="546785"/>
            <a:ext cx="1977755" cy="1081088"/>
          </a:xfrm>
        </p:spPr>
        <p:txBody>
          <a:bodyPr wrap="square" anchor="b">
            <a:normAutofit/>
          </a:bodyPr>
          <a:lstStyle>
            <a:lvl1pPr algn="ctr">
              <a:defRPr sz="6000">
                <a:solidFill>
                  <a:srgbClr val="FFFFFF"/>
                </a:solidFill>
              </a:defRPr>
            </a:lvl1pPr>
          </a:lstStyle>
          <a:p>
            <a:r>
              <a:rPr lang="zh-CN" altLang="en-US" dirty="0"/>
              <a:t>标题</a:t>
            </a:r>
            <a:endParaRPr lang="zh-CN" altLang="en-US" dirty="0"/>
          </a:p>
        </p:txBody>
      </p:sp>
      <p:sp>
        <p:nvSpPr>
          <p:cNvPr id="11" name="灯片编号占位符 5"/>
          <p:cNvSpPr>
            <a:spLocks noGrp="1"/>
          </p:cNvSpPr>
          <p:nvPr>
            <p:ph type="sldNum" sz="quarter" idx="12"/>
            <p:custDataLst>
              <p:tags r:id="rId10"/>
            </p:custDataLst>
          </p:nvPr>
        </p:nvSpPr>
        <p:spPr/>
        <p:txBody>
          <a:bodyPr wrap="square">
            <a:normAutofit/>
          </a:bodyPr>
          <a:lstStyle/>
          <a:p>
            <a:fld id="{BE5F26B5-172A-4DC2-B0B7-181CFC56B87C}" type="slidenum">
              <a:rPr lang="zh-CN" altLang="en-US" smtClean="0"/>
            </a:fld>
            <a:endParaRPr lang="zh-CN" altLang="en-US"/>
          </a:p>
        </p:txBody>
      </p:sp>
      <p:sp>
        <p:nvSpPr>
          <p:cNvPr id="10" name="页脚占位符 4"/>
          <p:cNvSpPr>
            <a:spLocks noGrp="1"/>
          </p:cNvSpPr>
          <p:nvPr>
            <p:ph type="ftr" sz="quarter" idx="11"/>
            <p:custDataLst>
              <p:tags r:id="rId11"/>
            </p:custDataLst>
          </p:nvPr>
        </p:nvSpPr>
        <p:spPr/>
        <p:txBody>
          <a:bodyPr/>
          <a:lstStyle/>
          <a:p>
            <a:endParaRPr lang="zh-CN" altLang="en-US"/>
          </a:p>
        </p:txBody>
      </p:sp>
      <p:sp>
        <p:nvSpPr>
          <p:cNvPr id="9" name="日期占位符 3"/>
          <p:cNvSpPr>
            <a:spLocks noGrp="1"/>
          </p:cNvSpPr>
          <p:nvPr>
            <p:ph type="dt" sz="half" idx="10"/>
            <p:custDataLst>
              <p:tags r:id="rId12"/>
            </p:custDataLst>
          </p:nvPr>
        </p:nvSpPr>
        <p:spPr/>
        <p:txBody>
          <a:bodyPr wrap="square">
            <a:normAutofit/>
          </a:bodyPr>
          <a:lstStyle/>
          <a:p>
            <a:fld id="{5592522B-0F24-4480-B9DD-A9474A6880D6}" type="datetimeFigureOut">
              <a:rPr lang="zh-CN" altLang="en-US" smtClean="0"/>
            </a:fld>
            <a:endParaRPr lang="zh-CN" altLang="en-US"/>
          </a:p>
        </p:txBody>
      </p:sp>
      <p:sp>
        <p:nvSpPr>
          <p:cNvPr id="2" name="平行四边形 1"/>
          <p:cNvSpPr/>
          <p:nvPr userDrawn="1">
            <p:custDataLst>
              <p:tags r:id="rId13"/>
            </p:custDataLst>
          </p:nvPr>
        </p:nvSpPr>
        <p:spPr>
          <a:xfrm>
            <a:off x="748030" y="789940"/>
            <a:ext cx="234315" cy="489585"/>
          </a:xfrm>
          <a:prstGeom prst="parallelogram">
            <a:avLst>
              <a:gd name="adj" fmla="val 363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3" name="内容占位符 2"/>
          <p:cNvSpPr>
            <a:spLocks noGrp="1"/>
          </p:cNvSpPr>
          <p:nvPr>
            <p:ph sz="half" idx="1"/>
            <p:custDataLst>
              <p:tags r:id="rId2"/>
            </p:custDataLst>
          </p:nvPr>
        </p:nvSpPr>
        <p:spPr>
          <a:xfrm>
            <a:off x="695960" y="1301750"/>
            <a:ext cx="5323840" cy="48758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3"/>
            </p:custDataLst>
          </p:nvPr>
        </p:nvSpPr>
        <p:spPr>
          <a:xfrm>
            <a:off x="6172200" y="1301750"/>
            <a:ext cx="5323840" cy="48758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8" name="标题 1"/>
          <p:cNvSpPr>
            <a:spLocks noGrp="1"/>
          </p:cNvSpPr>
          <p:nvPr>
            <p:ph type="title"/>
            <p:custDataLst>
              <p:tags r:id="rId7"/>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695960" y="1301750"/>
            <a:ext cx="5323840" cy="411303"/>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3"/>
            </p:custDataLst>
          </p:nvPr>
        </p:nvSpPr>
        <p:spPr>
          <a:xfrm>
            <a:off x="695960" y="1875099"/>
            <a:ext cx="5323840" cy="430027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4"/>
            </p:custDataLst>
          </p:nvPr>
        </p:nvSpPr>
        <p:spPr>
          <a:xfrm>
            <a:off x="6172200" y="1301750"/>
            <a:ext cx="5323840" cy="411303"/>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5"/>
            </p:custDataLst>
          </p:nvPr>
        </p:nvSpPr>
        <p:spPr>
          <a:xfrm>
            <a:off x="6172200" y="1875099"/>
            <a:ext cx="5323840" cy="430027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
        <p:nvSpPr>
          <p:cNvPr id="10" name="标题 1"/>
          <p:cNvSpPr>
            <a:spLocks noGrp="1"/>
          </p:cNvSpPr>
          <p:nvPr>
            <p:ph type="title"/>
            <p:custDataLst>
              <p:tags r:id="rId9"/>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6" name="标题 1"/>
          <p:cNvSpPr>
            <a:spLocks noGrp="1"/>
          </p:cNvSpPr>
          <p:nvPr>
            <p:ph type="title"/>
            <p:custDataLst>
              <p:tags r:id="rId5"/>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仅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95960" y="360045"/>
            <a:ext cx="10801985" cy="581787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184" y="523097"/>
            <a:ext cx="10515600" cy="1325563"/>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184" y="1983597"/>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184" y="1983597"/>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标题和副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6" name="Text Placeholder 5"/>
          <p:cNvSpPr>
            <a:spLocks noGrp="1"/>
          </p:cNvSpPr>
          <p:nvPr>
            <p:ph type="body" idx="13" hasCustomPrompt="1"/>
            <p:custDataLst>
              <p:tags r:id="rId5"/>
            </p:custDataLst>
          </p:nvPr>
        </p:nvSpPr>
        <p:spPr>
          <a:xfrm>
            <a:off x="695960" y="1301750"/>
            <a:ext cx="10799088" cy="405553"/>
          </a:xfrm>
        </p:spPr>
        <p:txBody>
          <a:bodyPr/>
          <a:lstStyle>
            <a:lvl5pPr>
              <a:buNone/>
              <a:defRPr/>
            </a:lvl5pPr>
          </a:lstStyle>
          <a:p>
            <a:pPr lvl="0"/>
            <a:r>
              <a:rPr lang="zh-CN" altLang="en-US" smtClean="0"/>
              <a:t>请在此输入您的副标题</a:t>
            </a:r>
            <a:endParaRPr lang="zh-CN" altLang="en-US" smtClean="0"/>
          </a:p>
        </p:txBody>
      </p:sp>
      <p:sp>
        <p:nvSpPr>
          <p:cNvPr id="7" name="标题 1"/>
          <p:cNvSpPr>
            <a:spLocks noGrp="1"/>
          </p:cNvSpPr>
          <p:nvPr>
            <p:ph type="title"/>
            <p:custDataLst>
              <p:tags r:id="rId6"/>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showMasterSp="0" userDrawn="1">
  <p:cSld name="封面页_1_3">
    <p:spTree>
      <p:nvGrpSpPr>
        <p:cNvPr id="1" name=""/>
        <p:cNvGrpSpPr/>
        <p:nvPr/>
      </p:nvGrpSpPr>
      <p:grpSpPr>
        <a:xfrm>
          <a:off x="0" y="0"/>
          <a:ext cx="0" cy="0"/>
          <a:chOff x="0" y="0"/>
          <a:chExt cx="0" cy="0"/>
        </a:xfrm>
      </p:grpSpPr>
      <p:pic>
        <p:nvPicPr>
          <p:cNvPr id="7" name="图片 6" descr="背景图22222"/>
          <p:cNvPicPr>
            <a:picLocks noChangeAspect="1"/>
          </p:cNvPicPr>
          <p:nvPr userDrawn="1">
            <p:custDataLst>
              <p:tags r:id="rId2"/>
            </p:custDataLst>
          </p:nvPr>
        </p:nvPicPr>
        <p:blipFill>
          <a:blip r:embed="rId3">
            <a:lum bright="12000"/>
          </a:blip>
          <a:srcRect t="3509"/>
          <a:stretch>
            <a:fillRect/>
          </a:stretch>
        </p:blipFill>
        <p:spPr>
          <a:xfrm flipH="1">
            <a:off x="-635" y="635"/>
            <a:ext cx="12192635" cy="6857365"/>
          </a:xfrm>
          <a:prstGeom prst="rect">
            <a:avLst/>
          </a:prstGeom>
        </p:spPr>
      </p:pic>
      <p:sp>
        <p:nvSpPr>
          <p:cNvPr id="8" name="矩形 7"/>
          <p:cNvSpPr/>
          <p:nvPr userDrawn="1">
            <p:custDataLst>
              <p:tags r:id="rId4"/>
            </p:custDataLst>
          </p:nvPr>
        </p:nvSpPr>
        <p:spPr>
          <a:xfrm>
            <a:off x="-1270" y="0"/>
            <a:ext cx="12192635" cy="6858000"/>
          </a:xfrm>
          <a:prstGeom prst="rect">
            <a:avLst/>
          </a:prstGeom>
          <a:gradFill>
            <a:gsLst>
              <a:gs pos="18000">
                <a:schemeClr val="accent1">
                  <a:lumMod val="75000"/>
                </a:schemeClr>
              </a:gs>
              <a:gs pos="100000">
                <a:schemeClr val="accent1">
                  <a:lumMod val="75000"/>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MiSans" panose="00000500000000000000" charset="-122"/>
            </a:endParaRPr>
          </a:p>
        </p:txBody>
      </p:sp>
      <p:sp>
        <p:nvSpPr>
          <p:cNvPr id="9" name="平行四边形 1"/>
          <p:cNvSpPr/>
          <p:nvPr userDrawn="1">
            <p:custDataLst>
              <p:tags r:id="rId5"/>
            </p:custDataLst>
          </p:nvPr>
        </p:nvSpPr>
        <p:spPr>
          <a:xfrm>
            <a:off x="7016115" y="635"/>
            <a:ext cx="5175885" cy="6858000"/>
          </a:xfrm>
          <a:prstGeom prst="parallelogram">
            <a:avLst>
              <a:gd name="adj" fmla="val 31136"/>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MiSans" panose="00000500000000000000" charset="-122"/>
            </a:endParaRPr>
          </a:p>
        </p:txBody>
      </p:sp>
      <p:sp>
        <p:nvSpPr>
          <p:cNvPr id="26" name="矩形 25"/>
          <p:cNvSpPr/>
          <p:nvPr userDrawn="1">
            <p:custDataLst>
              <p:tags r:id="rId6"/>
            </p:custDataLst>
          </p:nvPr>
        </p:nvSpPr>
        <p:spPr>
          <a:xfrm>
            <a:off x="-1270" y="5850890"/>
            <a:ext cx="5110480" cy="686435"/>
          </a:xfrm>
          <a:prstGeom prst="rect">
            <a:avLst/>
          </a:prstGeom>
          <a:gradFill>
            <a:gsLst>
              <a:gs pos="0">
                <a:schemeClr val="accent2">
                  <a:alpha val="0"/>
                </a:schemeClr>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MiSans" panose="00000500000000000000" charset="-122"/>
              <a:sym typeface="+mn-ea"/>
            </a:endParaRPr>
          </a:p>
        </p:txBody>
      </p:sp>
      <p:sp>
        <p:nvSpPr>
          <p:cNvPr id="51" name="椭圆 50"/>
          <p:cNvSpPr/>
          <p:nvPr userDrawn="1">
            <p:custDataLst>
              <p:tags r:id="rId7"/>
            </p:custDataLst>
          </p:nvPr>
        </p:nvSpPr>
        <p:spPr>
          <a:xfrm>
            <a:off x="11015345" y="6131560"/>
            <a:ext cx="125730" cy="12573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MiSans" panose="00000500000000000000" charset="-122"/>
              <a:ea typeface="MiSans" panose="00000500000000000000" charset="-122"/>
              <a:cs typeface="MiSans" panose="00000500000000000000" charset="-122"/>
            </a:endParaRPr>
          </a:p>
        </p:txBody>
      </p:sp>
      <p:sp>
        <p:nvSpPr>
          <p:cNvPr id="52" name="椭圆 51"/>
          <p:cNvSpPr/>
          <p:nvPr userDrawn="1">
            <p:custDataLst>
              <p:tags r:id="rId8"/>
            </p:custDataLst>
          </p:nvPr>
        </p:nvSpPr>
        <p:spPr>
          <a:xfrm>
            <a:off x="11236960" y="6131560"/>
            <a:ext cx="125730" cy="125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MiSans" panose="00000500000000000000" charset="-122"/>
              <a:ea typeface="MiSans" panose="00000500000000000000" charset="-122"/>
              <a:cs typeface="MiSans" panose="00000500000000000000" charset="-122"/>
            </a:endParaRPr>
          </a:p>
        </p:txBody>
      </p:sp>
      <p:sp>
        <p:nvSpPr>
          <p:cNvPr id="53" name="椭圆 52"/>
          <p:cNvSpPr/>
          <p:nvPr userDrawn="1">
            <p:custDataLst>
              <p:tags r:id="rId9"/>
            </p:custDataLst>
          </p:nvPr>
        </p:nvSpPr>
        <p:spPr>
          <a:xfrm>
            <a:off x="11457940" y="6131560"/>
            <a:ext cx="125730" cy="12573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MiSans" panose="00000500000000000000" charset="-122"/>
              <a:ea typeface="MiSans" panose="00000500000000000000" charset="-122"/>
              <a:cs typeface="MiSans" panose="00000500000000000000" charset="-122"/>
            </a:endParaRPr>
          </a:p>
        </p:txBody>
      </p:sp>
      <p:sp>
        <p:nvSpPr>
          <p:cNvPr id="10" name="矩形 4"/>
          <p:cNvSpPr/>
          <p:nvPr userDrawn="1">
            <p:custDataLst>
              <p:tags r:id="rId10"/>
            </p:custDataLst>
          </p:nvPr>
        </p:nvSpPr>
        <p:spPr>
          <a:xfrm>
            <a:off x="6028690" y="527050"/>
            <a:ext cx="6163945" cy="700405"/>
          </a:xfrm>
          <a:prstGeom prst="rect">
            <a:avLst/>
          </a:prstGeom>
          <a:gradFill>
            <a:gsLst>
              <a:gs pos="0">
                <a:schemeClr val="accent2">
                  <a:alpha val="0"/>
                </a:schemeClr>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MiSans" panose="00000500000000000000" charset="-122"/>
            </a:endParaRPr>
          </a:p>
        </p:txBody>
      </p:sp>
      <p:sp>
        <p:nvSpPr>
          <p:cNvPr id="12" name="日期占位符 4"/>
          <p:cNvSpPr>
            <a:spLocks noGrp="1"/>
          </p:cNvSpPr>
          <p:nvPr>
            <p:ph type="dt" sz="half" idx="16385"/>
            <p:custDataLst>
              <p:tags r:id="rId11"/>
            </p:custDataLst>
          </p:nvPr>
        </p:nvSpPr>
        <p:spPr/>
        <p:txBody>
          <a:bodyPr wrap="square">
            <a:normAutofit/>
          </a:bodyPr>
          <a:lstStyle/>
          <a:p>
            <a:fld id="{5592522B-0F24-4480-B9DD-A9474A6880D6}" type="datetimeFigureOut">
              <a:rPr lang="zh-CN" altLang="en-US" smtClean="0"/>
            </a:fld>
            <a:endParaRPr lang="zh-CN" altLang="en-US"/>
          </a:p>
        </p:txBody>
      </p:sp>
      <p:sp>
        <p:nvSpPr>
          <p:cNvPr id="13" name="页脚占位符 5"/>
          <p:cNvSpPr>
            <a:spLocks noGrp="1"/>
          </p:cNvSpPr>
          <p:nvPr>
            <p:ph type="ftr" sz="quarter" idx="16386"/>
            <p:custDataLst>
              <p:tags r:id="rId12"/>
            </p:custDataLst>
          </p:nvPr>
        </p:nvSpPr>
        <p:spPr/>
        <p:txBody>
          <a:bodyPr>
            <a:normAutofit/>
          </a:bodyPr>
          <a:lstStyle/>
          <a:p>
            <a:endParaRPr lang="zh-CN" altLang="en-US" dirty="0"/>
          </a:p>
        </p:txBody>
      </p:sp>
      <p:sp>
        <p:nvSpPr>
          <p:cNvPr id="11" name="日期"/>
          <p:cNvSpPr>
            <a:spLocks noGrp="1"/>
          </p:cNvSpPr>
          <p:nvPr>
            <p:ph type="body" idx="16388" hasCustomPrompt="1"/>
            <p:custDataLst>
              <p:tags r:id="rId13"/>
            </p:custDataLst>
          </p:nvPr>
        </p:nvSpPr>
        <p:spPr>
          <a:xfrm>
            <a:off x="1016000" y="1651000"/>
            <a:ext cx="6097058" cy="457200"/>
          </a:xfrm>
        </p:spPr>
        <p:txBody>
          <a:bodyPr vert="horz" wrap="square" lIns="0" tIns="0" rIns="0" bIns="0" anchor="t">
            <a:normAutofit/>
          </a:bodyPr>
          <a:lstStyle>
            <a:lvl1pPr marL="0" indent="0" algn="l">
              <a:lnSpc>
                <a:spcPct val="125000"/>
              </a:lnSpc>
              <a:spcBef>
                <a:spcPct val="0"/>
              </a:spcBef>
              <a:spcAft>
                <a:spcPct val="0"/>
              </a:spcAft>
              <a:buNone/>
              <a:defRPr sz="2400" spc="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20XX YEAR</a:t>
            </a:r>
            <a:endParaRPr lang="zh-CN" altLang="en-US" dirty="0"/>
          </a:p>
        </p:txBody>
      </p:sp>
      <p:sp>
        <p:nvSpPr>
          <p:cNvPr id="6" name="标题 2"/>
          <p:cNvSpPr>
            <a:spLocks noGrp="1"/>
          </p:cNvSpPr>
          <p:nvPr>
            <p:ph type="ctrTitle" idx="16387" hasCustomPrompt="1"/>
            <p:custDataLst>
              <p:tags r:id="rId14"/>
            </p:custDataLst>
          </p:nvPr>
        </p:nvSpPr>
        <p:spPr>
          <a:xfrm>
            <a:off x="1016000" y="2159000"/>
            <a:ext cx="6352646" cy="2540000"/>
          </a:xfrm>
        </p:spPr>
        <p:txBody>
          <a:bodyPr vert="horz" wrap="square" lIns="0" tIns="0" rIns="0" bIns="0" anchor="t" anchorCtr="0">
            <a:normAutofit/>
          </a:bodyPr>
          <a:lstStyle>
            <a:lvl1pPr marL="0" indent="0" algn="l">
              <a:lnSpc>
                <a:spcPct val="100000"/>
              </a:lnSpc>
              <a:spcBef>
                <a:spcPct val="0"/>
              </a:spcBef>
              <a:spcAft>
                <a:spcPct val="0"/>
              </a:spcAft>
              <a:buNone/>
              <a:defRPr sz="6000" spc="0">
                <a:solidFill>
                  <a:srgbClr val="FFFFFF"/>
                </a:solidFill>
              </a:defRPr>
            </a:lvl1pPr>
          </a:lstStyle>
          <a:p>
            <a:r>
              <a:rPr lang="zh-CN" altLang="en-US" dirty="0"/>
              <a:t>单击此处添加文档标题</a:t>
            </a:r>
            <a:endParaRPr lang="zh-CN" altLang="en-US" dirty="0"/>
          </a:p>
        </p:txBody>
      </p:sp>
      <p:sp>
        <p:nvSpPr>
          <p:cNvPr id="15" name="署名占位符 10"/>
          <p:cNvSpPr>
            <a:spLocks noGrp="1"/>
          </p:cNvSpPr>
          <p:nvPr>
            <p:ph type="body" sz="quarter" idx="16389" hasCustomPrompt="1"/>
            <p:custDataLst>
              <p:tags r:id="rId15"/>
            </p:custDataLst>
          </p:nvPr>
        </p:nvSpPr>
        <p:spPr>
          <a:xfrm>
            <a:off x="1016000" y="4749800"/>
            <a:ext cx="2540882" cy="533400"/>
          </a:xfrm>
          <a:prstGeom prst="rect">
            <a:avLst/>
          </a:prstGeom>
          <a:noFill/>
          <a:extLst>
            <a:ext uri="{909E8E84-426E-40DD-AFC4-6F175D3DCCD1}">
              <a14:hiddenFill xmlns:a14="http://schemas.microsoft.com/office/drawing/2010/main">
                <a:solidFill>
                  <a:schemeClr val="accent1"/>
                </a:solidFill>
              </a14:hiddenFill>
            </a:ext>
          </a:extLst>
        </p:spPr>
        <p:txBody>
          <a:bodyPr vert="horz" wrap="square" lIns="0" tIns="0" rIns="0" bIns="0" anchor="ctr" anchorCtr="0">
            <a:normAutofit/>
          </a:bodyPr>
          <a:lstStyle>
            <a:lvl1pPr marL="0" indent="0" algn="l">
              <a:lnSpc>
                <a:spcPct val="100000"/>
              </a:lnSpc>
              <a:spcBef>
                <a:spcPct val="0"/>
              </a:spcBef>
              <a:spcAft>
                <a:spcPct val="0"/>
              </a:spcAft>
              <a:buNone/>
              <a:defRPr sz="2000" b="1" spc="0">
                <a:solidFill>
                  <a:srgbClr val="FFFFFF"/>
                </a:solidFill>
              </a:defRPr>
            </a:lvl1pPr>
          </a:lstStyle>
          <a:p>
            <a:pPr lvl="0"/>
            <a:r>
              <a:rPr lang="zh-CN" altLang="en-US" dirty="0"/>
              <a:t>BY WPS</a:t>
            </a:r>
            <a:endParaRPr lang="zh-CN" alt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showMasterSp="0" userDrawn="1">
  <p:cSld name="章节页_1_3">
    <p:spTree>
      <p:nvGrpSpPr>
        <p:cNvPr id="1" name=""/>
        <p:cNvGrpSpPr/>
        <p:nvPr/>
      </p:nvGrpSpPr>
      <p:grpSpPr>
        <a:xfrm>
          <a:off x="0" y="0"/>
          <a:ext cx="0" cy="0"/>
          <a:chOff x="0" y="0"/>
          <a:chExt cx="0" cy="0"/>
        </a:xfrm>
      </p:grpSpPr>
      <p:pic>
        <p:nvPicPr>
          <p:cNvPr id="7" name="图片 6" descr="背景图22222"/>
          <p:cNvPicPr>
            <a:picLocks noChangeAspect="1"/>
          </p:cNvPicPr>
          <p:nvPr userDrawn="1">
            <p:custDataLst>
              <p:tags r:id="rId2"/>
            </p:custDataLst>
          </p:nvPr>
        </p:nvPicPr>
        <p:blipFill>
          <a:blip r:embed="rId3">
            <a:lum bright="12000"/>
          </a:blip>
          <a:srcRect t="3509"/>
          <a:stretch>
            <a:fillRect/>
          </a:stretch>
        </p:blipFill>
        <p:spPr>
          <a:xfrm flipH="1">
            <a:off x="-635" y="635"/>
            <a:ext cx="12192635" cy="6857365"/>
          </a:xfrm>
          <a:prstGeom prst="rect">
            <a:avLst/>
          </a:prstGeom>
        </p:spPr>
      </p:pic>
      <p:sp>
        <p:nvSpPr>
          <p:cNvPr id="8" name="矩形 7"/>
          <p:cNvSpPr/>
          <p:nvPr userDrawn="1">
            <p:custDataLst>
              <p:tags r:id="rId4"/>
            </p:custDataLst>
          </p:nvPr>
        </p:nvSpPr>
        <p:spPr>
          <a:xfrm>
            <a:off x="0" y="0"/>
            <a:ext cx="12192635" cy="6858000"/>
          </a:xfrm>
          <a:prstGeom prst="rect">
            <a:avLst/>
          </a:prstGeom>
          <a:gradFill>
            <a:gsLst>
              <a:gs pos="0">
                <a:schemeClr val="accent1">
                  <a:lumMod val="75000"/>
                </a:schemeClr>
              </a:gs>
              <a:gs pos="100000">
                <a:schemeClr val="accent1">
                  <a:lumMod val="7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MiSans" panose="00000500000000000000" charset="-122"/>
            </a:endParaRPr>
          </a:p>
        </p:txBody>
      </p:sp>
      <p:pic>
        <p:nvPicPr>
          <p:cNvPr id="22" name="图片 21" descr="组 39"/>
          <p:cNvPicPr>
            <a:picLocks noChangeAspect="1"/>
          </p:cNvPicPr>
          <p:nvPr userDrawn="1">
            <p:custDataLst>
              <p:tags r:id="rId5"/>
            </p:custDataLst>
          </p:nvPr>
        </p:nvPicPr>
        <p:blipFill>
          <a:blip r:embed="rId6">
            <a:alphaModFix amt="80000"/>
          </a:blip>
          <a:srcRect l="750" t="16341" r="2468" b="7822"/>
          <a:stretch>
            <a:fillRect/>
          </a:stretch>
        </p:blipFill>
        <p:spPr>
          <a:xfrm>
            <a:off x="7420610" y="635"/>
            <a:ext cx="4772660" cy="6875780"/>
          </a:xfrm>
          <a:prstGeom prst="parallelogram">
            <a:avLst>
              <a:gd name="adj" fmla="val 35525"/>
            </a:avLst>
          </a:prstGeom>
          <a:solidFill>
            <a:schemeClr val="accent1"/>
          </a:solidFill>
        </p:spPr>
      </p:pic>
      <p:sp>
        <p:nvSpPr>
          <p:cNvPr id="10" name="平行四边形 1"/>
          <p:cNvSpPr/>
          <p:nvPr userDrawn="1">
            <p:custDataLst>
              <p:tags r:id="rId7"/>
            </p:custDataLst>
          </p:nvPr>
        </p:nvSpPr>
        <p:spPr>
          <a:xfrm>
            <a:off x="3438525" y="4834890"/>
            <a:ext cx="8754110" cy="1966595"/>
          </a:xfrm>
          <a:prstGeom prst="parallelogram">
            <a:avLst>
              <a:gd name="adj" fmla="val 31136"/>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MiSans" panose="00000500000000000000" charset="-122"/>
              <a:sym typeface="+mn-ea"/>
            </a:endParaRPr>
          </a:p>
        </p:txBody>
      </p:sp>
      <p:sp>
        <p:nvSpPr>
          <p:cNvPr id="12" name="矩形 11"/>
          <p:cNvSpPr/>
          <p:nvPr userDrawn="1">
            <p:custDataLst>
              <p:tags r:id="rId8"/>
            </p:custDataLst>
          </p:nvPr>
        </p:nvSpPr>
        <p:spPr>
          <a:xfrm>
            <a:off x="0" y="526415"/>
            <a:ext cx="4431030" cy="882650"/>
          </a:xfrm>
          <a:prstGeom prst="rect">
            <a:avLst/>
          </a:prstGeom>
          <a:gradFill>
            <a:gsLst>
              <a:gs pos="0">
                <a:schemeClr val="accent2">
                  <a:alpha val="0"/>
                </a:schemeClr>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MiSans" panose="00000500000000000000" charset="-122"/>
              <a:sym typeface="+mn-ea"/>
            </a:endParaRPr>
          </a:p>
        </p:txBody>
      </p:sp>
      <p:sp>
        <p:nvSpPr>
          <p:cNvPr id="14" name="平行四边形 4"/>
          <p:cNvSpPr/>
          <p:nvPr userDrawn="1">
            <p:custDataLst>
              <p:tags r:id="rId9"/>
            </p:custDataLst>
          </p:nvPr>
        </p:nvSpPr>
        <p:spPr>
          <a:xfrm>
            <a:off x="6100445" y="5432425"/>
            <a:ext cx="3346450" cy="542925"/>
          </a:xfrm>
          <a:prstGeom prst="parallelogram">
            <a:avLst>
              <a:gd name="adj" fmla="val 28771"/>
            </a:avLst>
          </a:prstGeom>
          <a:gradFill>
            <a:gsLst>
              <a:gs pos="0">
                <a:schemeClr val="accent2">
                  <a:alpha val="0"/>
                </a:schemeClr>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MiSans" panose="00000500000000000000" charset="-122"/>
              <a:sym typeface="+mn-ea"/>
            </a:endParaRPr>
          </a:p>
        </p:txBody>
      </p:sp>
      <p:sp>
        <p:nvSpPr>
          <p:cNvPr id="6" name="日期占位符 3"/>
          <p:cNvSpPr>
            <a:spLocks noGrp="1"/>
          </p:cNvSpPr>
          <p:nvPr>
            <p:ph type="dt" sz="half" idx="16385"/>
            <p:custDataLst>
              <p:tags r:id="rId10"/>
            </p:custDataLst>
          </p:nvPr>
        </p:nvSpPr>
        <p:spPr/>
        <p:txBody>
          <a:bodyPr/>
          <a:lstStyle/>
          <a:p>
            <a:fld id="{760FBDFE-C587-4B4C-A407-44438C67B59E}" type="datetimeFigureOut">
              <a:rPr lang="zh-CN" altLang="en-US" smtClean="0"/>
            </a:fld>
            <a:endParaRPr lang="zh-CN" altLang="en-US"/>
          </a:p>
        </p:txBody>
      </p:sp>
      <p:sp>
        <p:nvSpPr>
          <p:cNvPr id="9" name="页脚占位符 4"/>
          <p:cNvSpPr>
            <a:spLocks noGrp="1"/>
          </p:cNvSpPr>
          <p:nvPr>
            <p:ph type="ftr" sz="quarter" idx="16386"/>
            <p:custDataLst>
              <p:tags r:id="rId11"/>
            </p:custDataLst>
          </p:nvPr>
        </p:nvSpPr>
        <p:spPr/>
        <p:txBody>
          <a:bodyPr/>
          <a:lstStyle/>
          <a:p>
            <a:endParaRPr lang="zh-CN" altLang="en-US"/>
          </a:p>
        </p:txBody>
      </p:sp>
      <p:sp>
        <p:nvSpPr>
          <p:cNvPr id="11" name="灯片编号占位符 5"/>
          <p:cNvSpPr>
            <a:spLocks noGrp="1"/>
          </p:cNvSpPr>
          <p:nvPr>
            <p:ph type="sldNum" sz="quarter" idx="16387"/>
            <p:custDataLst>
              <p:tags r:id="rId12"/>
            </p:custDataLst>
          </p:nvPr>
        </p:nvSpPr>
        <p:spPr/>
        <p:txBody>
          <a:bodyPr/>
          <a:lstStyle/>
          <a:p>
            <a:fld id="{49AE70B2-8BF9-45C0-BB95-33D1B9D3A854}" type="slidenum">
              <a:rPr lang="zh-CN" altLang="en-US" smtClean="0"/>
            </a:fld>
            <a:endParaRPr lang="zh-CN" altLang="en-US"/>
          </a:p>
        </p:txBody>
      </p:sp>
      <p:sp>
        <p:nvSpPr>
          <p:cNvPr id="23" name="平行四边形 22"/>
          <p:cNvSpPr/>
          <p:nvPr userDrawn="1">
            <p:custDataLst>
              <p:tags r:id="rId13"/>
            </p:custDataLst>
          </p:nvPr>
        </p:nvSpPr>
        <p:spPr>
          <a:xfrm>
            <a:off x="6442075" y="0"/>
            <a:ext cx="5750560" cy="6876415"/>
          </a:xfrm>
          <a:prstGeom prst="parallelogram">
            <a:avLst>
              <a:gd name="adj" fmla="val 27856"/>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MiSans" panose="00000500000000000000" charset="-122"/>
              <a:sym typeface="+mn-ea"/>
            </a:endParaRPr>
          </a:p>
        </p:txBody>
      </p:sp>
      <p:sp>
        <p:nvSpPr>
          <p:cNvPr id="16" name="标题 15"/>
          <p:cNvSpPr>
            <a:spLocks noGrp="1"/>
          </p:cNvSpPr>
          <p:nvPr>
            <p:ph type="title" idx="16388" hasCustomPrompt="1"/>
            <p:custDataLst>
              <p:tags r:id="rId14"/>
            </p:custDataLst>
          </p:nvPr>
        </p:nvSpPr>
        <p:spPr>
          <a:xfrm>
            <a:off x="1016000" y="3530600"/>
            <a:ext cx="6352117" cy="1524000"/>
          </a:xfrm>
        </p:spPr>
        <p:txBody>
          <a:bodyPr vert="horz" lIns="0" tIns="0" rIns="0" bIns="0" anchor="t" anchorCtr="0">
            <a:normAutofit/>
          </a:bodyPr>
          <a:lstStyle>
            <a:lvl1pPr marL="0" indent="0" algn="l">
              <a:lnSpc>
                <a:spcPct val="100000"/>
              </a:lnSpc>
              <a:spcBef>
                <a:spcPct val="0"/>
              </a:spcBef>
              <a:spcAft>
                <a:spcPct val="0"/>
              </a:spcAft>
              <a:buNone/>
              <a:defRPr sz="4800" b="0" spc="0">
                <a:solidFill>
                  <a:srgbClr val="FFFFFF"/>
                </a:solidFill>
              </a:defRPr>
            </a:lvl1pPr>
          </a:lstStyle>
          <a:p>
            <a:r>
              <a:rPr lang="zh-CN" altLang="en-US" dirty="0"/>
              <a:t>单击此处添加章节标题</a:t>
            </a:r>
            <a:endParaRPr lang="zh-CN" altLang="en-US" dirty="0"/>
          </a:p>
        </p:txBody>
      </p:sp>
      <p:sp>
        <p:nvSpPr>
          <p:cNvPr id="18" name="文本占位符 17"/>
          <p:cNvSpPr>
            <a:spLocks noGrp="1"/>
          </p:cNvSpPr>
          <p:nvPr>
            <p:ph type="body" idx="16389" hasCustomPrompt="1"/>
            <p:custDataLst>
              <p:tags r:id="rId15"/>
            </p:custDataLst>
          </p:nvPr>
        </p:nvSpPr>
        <p:spPr>
          <a:xfrm>
            <a:off x="1016000" y="1905000"/>
            <a:ext cx="1527175" cy="1524000"/>
          </a:xfrm>
        </p:spPr>
        <p:txBody>
          <a:bodyPr vert="horz" lIns="0" tIns="0" rIns="0" bIns="0" anchor="ctr" anchorCtr="0">
            <a:normAutofit/>
          </a:bodyPr>
          <a:lstStyle>
            <a:lvl1pPr marL="0" indent="0" algn="l">
              <a:lnSpc>
                <a:spcPct val="109000"/>
              </a:lnSpc>
              <a:spcBef>
                <a:spcPct val="0"/>
              </a:spcBef>
              <a:spcAft>
                <a:spcPct val="0"/>
              </a:spcAft>
              <a:buNone/>
              <a:defRPr sz="7200" b="1" spc="0">
                <a:solidFill>
                  <a:srgbClr val="FFFFFF"/>
                </a:solidFill>
              </a:defRPr>
            </a:lvl1pPr>
          </a:lstStyle>
          <a:p>
            <a:pPr lvl="0"/>
            <a:r>
              <a:rPr lang="zh-CN" altLang="en-US" smtClean="0"/>
              <a:t>01</a:t>
            </a:r>
            <a:endParaRPr lang="zh-CN" altLang="en-US" smtClean="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showMasterSp="0" userDrawn="1">
  <p:cSld name="结束页_1_3">
    <p:spTree>
      <p:nvGrpSpPr>
        <p:cNvPr id="1" name=""/>
        <p:cNvGrpSpPr/>
        <p:nvPr/>
      </p:nvGrpSpPr>
      <p:grpSpPr>
        <a:xfrm>
          <a:off x="0" y="0"/>
          <a:ext cx="0" cy="0"/>
          <a:chOff x="0" y="0"/>
          <a:chExt cx="0" cy="0"/>
        </a:xfrm>
      </p:grpSpPr>
      <p:pic>
        <p:nvPicPr>
          <p:cNvPr id="7" name="图片 6" descr="背景图22222"/>
          <p:cNvPicPr>
            <a:picLocks noChangeAspect="1"/>
          </p:cNvPicPr>
          <p:nvPr userDrawn="1">
            <p:custDataLst>
              <p:tags r:id="rId2"/>
            </p:custDataLst>
          </p:nvPr>
        </p:nvPicPr>
        <p:blipFill>
          <a:blip r:embed="rId3">
            <a:lum bright="12000"/>
          </a:blip>
          <a:srcRect t="3509"/>
          <a:stretch>
            <a:fillRect/>
          </a:stretch>
        </p:blipFill>
        <p:spPr>
          <a:xfrm flipH="1">
            <a:off x="-635" y="635"/>
            <a:ext cx="12192635" cy="6857365"/>
          </a:xfrm>
          <a:prstGeom prst="rect">
            <a:avLst/>
          </a:prstGeom>
        </p:spPr>
      </p:pic>
      <p:sp>
        <p:nvSpPr>
          <p:cNvPr id="8" name="矩形 7"/>
          <p:cNvSpPr/>
          <p:nvPr userDrawn="1">
            <p:custDataLst>
              <p:tags r:id="rId4"/>
            </p:custDataLst>
          </p:nvPr>
        </p:nvSpPr>
        <p:spPr>
          <a:xfrm>
            <a:off x="0" y="0"/>
            <a:ext cx="12192635" cy="6858000"/>
          </a:xfrm>
          <a:prstGeom prst="rect">
            <a:avLst/>
          </a:prstGeom>
          <a:gradFill>
            <a:gsLst>
              <a:gs pos="18000">
                <a:schemeClr val="accent1">
                  <a:lumMod val="75000"/>
                </a:schemeClr>
              </a:gs>
              <a:gs pos="100000">
                <a:schemeClr val="accent1">
                  <a:lumMod val="75000"/>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zh-CN" altLang="en-US">
              <a:cs typeface="MiSans" panose="00000500000000000000" charset="-122"/>
              <a:sym typeface="+mn-ea"/>
            </a:endParaRPr>
          </a:p>
        </p:txBody>
      </p:sp>
      <p:sp>
        <p:nvSpPr>
          <p:cNvPr id="6" name="平行四边形 1"/>
          <p:cNvSpPr/>
          <p:nvPr userDrawn="1">
            <p:custDataLst>
              <p:tags r:id="rId5"/>
            </p:custDataLst>
          </p:nvPr>
        </p:nvSpPr>
        <p:spPr>
          <a:xfrm>
            <a:off x="6207760" y="635"/>
            <a:ext cx="5984875" cy="6858000"/>
          </a:xfrm>
          <a:prstGeom prst="parallelogram">
            <a:avLst>
              <a:gd name="adj" fmla="val 31136"/>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MiSans" panose="00000500000000000000" charset="-122"/>
              <a:sym typeface="+mn-ea"/>
            </a:endParaRPr>
          </a:p>
        </p:txBody>
      </p:sp>
      <p:sp>
        <p:nvSpPr>
          <p:cNvPr id="26" name="矩形 25"/>
          <p:cNvSpPr/>
          <p:nvPr userDrawn="1">
            <p:custDataLst>
              <p:tags r:id="rId6"/>
            </p:custDataLst>
          </p:nvPr>
        </p:nvSpPr>
        <p:spPr>
          <a:xfrm>
            <a:off x="-1270" y="5850890"/>
            <a:ext cx="5110480" cy="686435"/>
          </a:xfrm>
          <a:prstGeom prst="rect">
            <a:avLst/>
          </a:prstGeom>
          <a:gradFill>
            <a:gsLst>
              <a:gs pos="0">
                <a:schemeClr val="accent2">
                  <a:alpha val="0"/>
                </a:schemeClr>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MiSans" panose="00000500000000000000" charset="-122"/>
              <a:sym typeface="+mn-ea"/>
            </a:endParaRPr>
          </a:p>
        </p:txBody>
      </p:sp>
      <p:sp>
        <p:nvSpPr>
          <p:cNvPr id="51" name="椭圆 50"/>
          <p:cNvSpPr/>
          <p:nvPr userDrawn="1">
            <p:custDataLst>
              <p:tags r:id="rId7"/>
            </p:custDataLst>
          </p:nvPr>
        </p:nvSpPr>
        <p:spPr>
          <a:xfrm>
            <a:off x="11015345" y="6131560"/>
            <a:ext cx="125730" cy="12573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MiSans" panose="00000500000000000000" charset="-122"/>
              <a:ea typeface="MiSans" panose="00000500000000000000" charset="-122"/>
              <a:cs typeface="MiSans" panose="00000500000000000000" charset="-122"/>
            </a:endParaRPr>
          </a:p>
        </p:txBody>
      </p:sp>
      <p:sp>
        <p:nvSpPr>
          <p:cNvPr id="52" name="椭圆 51"/>
          <p:cNvSpPr/>
          <p:nvPr userDrawn="1">
            <p:custDataLst>
              <p:tags r:id="rId8"/>
            </p:custDataLst>
          </p:nvPr>
        </p:nvSpPr>
        <p:spPr>
          <a:xfrm>
            <a:off x="11236960" y="6131560"/>
            <a:ext cx="125730" cy="125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MiSans" panose="00000500000000000000" charset="-122"/>
              <a:ea typeface="MiSans" panose="00000500000000000000" charset="-122"/>
              <a:cs typeface="MiSans" panose="00000500000000000000" charset="-122"/>
            </a:endParaRPr>
          </a:p>
        </p:txBody>
      </p:sp>
      <p:sp>
        <p:nvSpPr>
          <p:cNvPr id="53" name="椭圆 52"/>
          <p:cNvSpPr/>
          <p:nvPr userDrawn="1">
            <p:custDataLst>
              <p:tags r:id="rId9"/>
            </p:custDataLst>
          </p:nvPr>
        </p:nvSpPr>
        <p:spPr>
          <a:xfrm>
            <a:off x="11457940" y="6131560"/>
            <a:ext cx="125730" cy="12573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MiSans" panose="00000500000000000000" charset="-122"/>
              <a:ea typeface="MiSans" panose="00000500000000000000" charset="-122"/>
              <a:cs typeface="MiSans" panose="00000500000000000000" charset="-122"/>
            </a:endParaRPr>
          </a:p>
        </p:txBody>
      </p:sp>
      <p:sp>
        <p:nvSpPr>
          <p:cNvPr id="9" name="矩形 4"/>
          <p:cNvSpPr/>
          <p:nvPr userDrawn="1">
            <p:custDataLst>
              <p:tags r:id="rId10"/>
            </p:custDataLst>
          </p:nvPr>
        </p:nvSpPr>
        <p:spPr>
          <a:xfrm>
            <a:off x="6028690" y="527050"/>
            <a:ext cx="6163945" cy="700405"/>
          </a:xfrm>
          <a:prstGeom prst="rect">
            <a:avLst/>
          </a:prstGeom>
          <a:gradFill>
            <a:gsLst>
              <a:gs pos="0">
                <a:schemeClr val="accent2">
                  <a:alpha val="0"/>
                </a:schemeClr>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MiSans" panose="00000500000000000000" charset="-122"/>
            </a:endParaRPr>
          </a:p>
        </p:txBody>
      </p:sp>
      <p:sp>
        <p:nvSpPr>
          <p:cNvPr id="10" name="日期占位符 3"/>
          <p:cNvSpPr>
            <a:spLocks noGrp="1"/>
          </p:cNvSpPr>
          <p:nvPr>
            <p:ph type="dt" sz="half" idx="16385"/>
            <p:custDataLst>
              <p:tags r:id="rId11"/>
            </p:custDataLst>
          </p:nvPr>
        </p:nvSpPr>
        <p:spPr/>
        <p:txBody>
          <a:bodyPr wrap="square">
            <a:normAutofit/>
          </a:bodyPr>
          <a:lstStyle/>
          <a:p>
            <a:fld id="{5592522B-0F24-4480-B9DD-A9474A6880D6}" type="datetimeFigureOut">
              <a:rPr lang="zh-CN" altLang="en-US" smtClean="0"/>
            </a:fld>
            <a:endParaRPr lang="zh-CN" altLang="en-US"/>
          </a:p>
        </p:txBody>
      </p:sp>
      <p:sp>
        <p:nvSpPr>
          <p:cNvPr id="11" name="页脚占位符 4"/>
          <p:cNvSpPr>
            <a:spLocks noGrp="1"/>
          </p:cNvSpPr>
          <p:nvPr>
            <p:ph type="ftr" sz="quarter" idx="16386"/>
            <p:custDataLst>
              <p:tags r:id="rId12"/>
            </p:custDataLst>
          </p:nvPr>
        </p:nvSpPr>
        <p:spPr/>
        <p:txBody>
          <a:bodyPr/>
          <a:lstStyle/>
          <a:p>
            <a:endParaRPr lang="zh-CN" altLang="en-US"/>
          </a:p>
        </p:txBody>
      </p:sp>
      <p:sp>
        <p:nvSpPr>
          <p:cNvPr id="12" name="灯片编号占位符 1"/>
          <p:cNvSpPr>
            <a:spLocks noGrp="1"/>
          </p:cNvSpPr>
          <p:nvPr>
            <p:ph type="sldNum" sz="quarter" idx="16387"/>
            <p:custDataLst>
              <p:tags r:id="rId13"/>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6" name="Subtitle 15"/>
          <p:cNvSpPr>
            <a:spLocks noGrp="1"/>
          </p:cNvSpPr>
          <p:nvPr>
            <p:ph type="body" idx="16389" hasCustomPrompt="1"/>
            <p:custDataLst>
              <p:tags r:id="rId14"/>
            </p:custDataLst>
          </p:nvPr>
        </p:nvSpPr>
        <p:spPr>
          <a:xfrm>
            <a:off x="1016000" y="2667000"/>
            <a:ext cx="5449358" cy="457200"/>
          </a:xfrm>
          <a:noFill/>
        </p:spPr>
        <p:txBody>
          <a:bodyPr vert="horz" lIns="0" tIns="0" rIns="0" bIns="0" anchor="t">
            <a:normAutofit/>
          </a:bodyPr>
          <a:lstStyle>
            <a:lvl1pPr marL="0" indent="0" algn="l">
              <a:lnSpc>
                <a:spcPct val="125000"/>
              </a:lnSpc>
              <a:spcBef>
                <a:spcPct val="0"/>
              </a:spcBef>
              <a:spcAft>
                <a:spcPct val="0"/>
              </a:spcAft>
              <a:buNone/>
              <a:defRPr sz="2400" b="0" spc="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THE END</a:t>
            </a:r>
            <a:endParaRPr lang="zh-CN" altLang="en-US"/>
          </a:p>
        </p:txBody>
      </p:sp>
      <p:sp>
        <p:nvSpPr>
          <p:cNvPr id="13" name="标题 2"/>
          <p:cNvSpPr>
            <a:spLocks noGrp="1"/>
          </p:cNvSpPr>
          <p:nvPr>
            <p:ph type="ctrTitle" idx="16388" hasCustomPrompt="1"/>
            <p:custDataLst>
              <p:tags r:id="rId15"/>
            </p:custDataLst>
          </p:nvPr>
        </p:nvSpPr>
        <p:spPr>
          <a:xfrm>
            <a:off x="1016000" y="3175000"/>
            <a:ext cx="5451122" cy="1016000"/>
          </a:xfrm>
        </p:spPr>
        <p:txBody>
          <a:bodyPr vert="horz" wrap="square" lIns="0" tIns="0" rIns="0" bIns="0" anchor="t">
            <a:normAutofit/>
          </a:bodyPr>
          <a:lstStyle>
            <a:lvl1pPr marL="0" indent="0" algn="l">
              <a:lnSpc>
                <a:spcPct val="100000"/>
              </a:lnSpc>
              <a:spcBef>
                <a:spcPct val="0"/>
              </a:spcBef>
              <a:spcAft>
                <a:spcPct val="0"/>
              </a:spcAft>
              <a:buNone/>
              <a:defRPr sz="6400" b="1" spc="0" baseline="0">
                <a:solidFill>
                  <a:srgbClr val="FFFFFF"/>
                </a:solidFill>
              </a:defRPr>
            </a:lvl1pPr>
          </a:lstStyle>
          <a:p>
            <a:r>
              <a:rPr lang="zh-CN" altLang="en-US" dirty="0"/>
              <a:t>谢谢观看</a:t>
            </a:r>
            <a:endParaRPr lang="zh-CN" alt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目录页">
    <p:bg>
      <p:bgRef idx="1001">
        <a:schemeClr val="bg1"/>
      </p:bgRef>
    </p:bg>
    <p:spTree>
      <p:nvGrpSpPr>
        <p:cNvPr id="1" name=""/>
        <p:cNvGrpSpPr/>
        <p:nvPr/>
      </p:nvGrpSpPr>
      <p:grpSpPr>
        <a:xfrm>
          <a:off x="0" y="0"/>
          <a:ext cx="0" cy="0"/>
          <a:chOff x="0" y="0"/>
          <a:chExt cx="0" cy="0"/>
        </a:xfrm>
      </p:grpSpPr>
      <p:sp>
        <p:nvSpPr>
          <p:cNvPr id="8" name="日期占位符 3"/>
          <p:cNvSpPr>
            <a:spLocks noGrp="1"/>
          </p:cNvSpPr>
          <p:nvPr>
            <p:ph type="dt" sz="half" idx="10"/>
            <p:custDataLst>
              <p:tags r:id="rId2"/>
            </p:custDataLst>
          </p:nvPr>
        </p:nvSpPr>
        <p:spPr/>
        <p:txBody>
          <a:bodyPr wrap="square">
            <a:normAutofit/>
          </a:bodyPr>
          <a:p>
            <a:fld id="{5592522B-0F24-4480-B9DD-A9474A6880D6}" type="datetimeFigureOut">
              <a:rPr lang="zh-CN" altLang="en-US" smtClean="0"/>
            </a:fld>
            <a:endParaRPr lang="zh-CN" altLang="en-US"/>
          </a:p>
        </p:txBody>
      </p:sp>
      <p:sp>
        <p:nvSpPr>
          <p:cNvPr id="9" name="页脚占位符 4"/>
          <p:cNvSpPr>
            <a:spLocks noGrp="1"/>
          </p:cNvSpPr>
          <p:nvPr>
            <p:ph type="ftr" sz="quarter" idx="11"/>
            <p:custDataLst>
              <p:tags r:id="rId3"/>
            </p:custDataLst>
          </p:nvPr>
        </p:nvSpPr>
        <p:spPr/>
        <p:txBody>
          <a:bodyPr/>
          <a:p>
            <a:endParaRPr lang="zh-CN" altLang="en-US"/>
          </a:p>
        </p:txBody>
      </p:sp>
      <p:sp>
        <p:nvSpPr>
          <p:cNvPr id="10" name="灯片编号占位符 5"/>
          <p:cNvSpPr>
            <a:spLocks noGrp="1"/>
          </p:cNvSpPr>
          <p:nvPr>
            <p:ph type="sldNum" sz="quarter" idx="12"/>
            <p:custDataLst>
              <p:tags r:id="rId4"/>
            </p:custDataLst>
          </p:nvPr>
        </p:nvSpPr>
        <p:spPr/>
        <p:txBody>
          <a:bodyPr wrap="square">
            <a:normAutofit/>
          </a:bodyPr>
          <a:p>
            <a:fld id="{BE5F26B5-172A-4DC2-B0B7-181CFC56B87C}" type="slidenum">
              <a:rPr lang="zh-CN" altLang="en-US" smtClean="0"/>
            </a:fld>
            <a:endParaRPr lang="zh-CN" altLang="en-US"/>
          </a:p>
        </p:txBody>
      </p:sp>
      <p:sp>
        <p:nvSpPr>
          <p:cNvPr id="11" name="Subtitle 10"/>
          <p:cNvSpPr>
            <a:spLocks noGrp="1"/>
          </p:cNvSpPr>
          <p:nvPr>
            <p:ph type="subTitle" idx="17826305" hasCustomPrompt="1"/>
            <p:custDataLst>
              <p:tags r:id="rId5"/>
            </p:custDataLst>
          </p:nvPr>
        </p:nvSpPr>
        <p:spPr>
          <a:xfrm>
            <a:off x="761471" y="2667000"/>
            <a:ext cx="2363258" cy="457200"/>
          </a:xfrm>
          <a:noFill/>
        </p:spPr>
        <p:txBody>
          <a:bodyPr lIns="0" tIns="0" rIns="0" bIns="0" anchor="t">
            <a:normAutofit/>
          </a:bodyPr>
          <a:lstStyle>
            <a:lvl1pPr marL="0" indent="0" algn="ctr">
              <a:lnSpc>
                <a:spcPct val="125000"/>
              </a:lnSpc>
              <a:spcBef>
                <a:spcPct val="0"/>
              </a:spcBef>
              <a:spcAft>
                <a:spcPct val="0"/>
              </a:spcAft>
              <a:buNone/>
              <a:defRPr sz="2400" b="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CONTENTS</a:t>
            </a:r>
            <a:endParaRPr lang="zh-CN" altLang="en-US"/>
          </a:p>
        </p:txBody>
      </p:sp>
      <p:sp>
        <p:nvSpPr>
          <p:cNvPr id="12" name="Title 11"/>
          <p:cNvSpPr>
            <a:spLocks noGrp="1"/>
          </p:cNvSpPr>
          <p:nvPr>
            <p:ph type="ctrTitle" idx="17826049" hasCustomPrompt="1"/>
            <p:custDataLst>
              <p:tags r:id="rId6"/>
            </p:custDataLst>
          </p:nvPr>
        </p:nvSpPr>
        <p:spPr>
          <a:xfrm>
            <a:off x="760942" y="3175000"/>
            <a:ext cx="2364317" cy="762000"/>
          </a:xfrm>
          <a:noFill/>
        </p:spPr>
        <p:txBody>
          <a:bodyPr lIns="0" tIns="0" rIns="0" bIns="0" anchor="t">
            <a:normAutofit/>
          </a:bodyPr>
          <a:lstStyle>
            <a:lvl1pPr marL="0" indent="0" algn="ctr">
              <a:lnSpc>
                <a:spcPct val="104000"/>
              </a:lnSpc>
              <a:spcBef>
                <a:spcPct val="0"/>
              </a:spcBef>
              <a:spcAft>
                <a:spcPct val="0"/>
              </a:spcAft>
              <a:buNone/>
              <a:defRPr sz="4800" b="1" spc="0">
                <a:solidFill>
                  <a:schemeClr val="tx1"/>
                </a:solidFill>
              </a:defRPr>
            </a:lvl1pPr>
          </a:lstStyle>
          <a:p>
            <a:r>
              <a:rPr lang="zh-CN" altLang="en-US"/>
              <a:t>目录</a:t>
            </a:r>
            <a:endParaRPr lang="zh-CN" altLang="en-US"/>
          </a:p>
        </p:txBody>
      </p:sp>
      <p:sp>
        <p:nvSpPr>
          <p:cNvPr id="13" name="Text Placeholder 12"/>
          <p:cNvSpPr>
            <a:spLocks noGrp="1"/>
          </p:cNvSpPr>
          <p:nvPr>
            <p:ph type="body" idx="319883777" hasCustomPrompt="1"/>
            <p:custDataLst>
              <p:tags r:id="rId7"/>
            </p:custDataLst>
          </p:nvPr>
        </p:nvSpPr>
        <p:spPr>
          <a:xfrm>
            <a:off x="40703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01</a:t>
            </a:r>
            <a:endParaRPr lang="zh-CN" altLang="en-US" smtClean="0"/>
          </a:p>
        </p:txBody>
      </p:sp>
      <p:sp>
        <p:nvSpPr>
          <p:cNvPr id="14" name="装饰  3"/>
          <p:cNvSpPr>
            <a:spLocks noGrp="1"/>
          </p:cNvSpPr>
          <p:nvPr>
            <p:ph type="body" idx="319883522" hasCustomPrompt="1"/>
            <p:custDataLst>
              <p:tags r:id="rId8"/>
            </p:custDataLst>
          </p:nvPr>
        </p:nvSpPr>
        <p:spPr>
          <a:xfrm>
            <a:off x="48514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5" name="Text Placeholder 14"/>
          <p:cNvSpPr>
            <a:spLocks noGrp="1"/>
          </p:cNvSpPr>
          <p:nvPr>
            <p:ph type="body" idx="51446017" hasCustomPrompt="1"/>
            <p:custDataLst>
              <p:tags r:id="rId9"/>
            </p:custDataLst>
          </p:nvPr>
        </p:nvSpPr>
        <p:spPr>
          <a:xfrm>
            <a:off x="50800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Text Placeholder 15"/>
          <p:cNvSpPr>
            <a:spLocks noGrp="1"/>
          </p:cNvSpPr>
          <p:nvPr>
            <p:ph type="body" idx="319949313" hasCustomPrompt="1"/>
            <p:custDataLst>
              <p:tags r:id="rId10"/>
            </p:custDataLst>
          </p:nvPr>
        </p:nvSpPr>
        <p:spPr>
          <a:xfrm>
            <a:off x="79946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02</a:t>
            </a:r>
            <a:endParaRPr lang="zh-CN" altLang="en-US" smtClean="0"/>
          </a:p>
        </p:txBody>
      </p:sp>
      <p:sp>
        <p:nvSpPr>
          <p:cNvPr id="17" name="装饰  6"/>
          <p:cNvSpPr>
            <a:spLocks noGrp="1"/>
          </p:cNvSpPr>
          <p:nvPr>
            <p:ph type="body" idx="319949058" hasCustomPrompt="1"/>
            <p:custDataLst>
              <p:tags r:id="rId11"/>
            </p:custDataLst>
          </p:nvPr>
        </p:nvSpPr>
        <p:spPr>
          <a:xfrm>
            <a:off x="87757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8" name="Text Placeholder 17"/>
          <p:cNvSpPr>
            <a:spLocks noGrp="1"/>
          </p:cNvSpPr>
          <p:nvPr>
            <p:ph type="body" idx="51511553" hasCustomPrompt="1"/>
            <p:custDataLst>
              <p:tags r:id="rId12"/>
            </p:custDataLst>
          </p:nvPr>
        </p:nvSpPr>
        <p:spPr>
          <a:xfrm>
            <a:off x="90043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Text Placeholder 18"/>
          <p:cNvSpPr>
            <a:spLocks noGrp="1"/>
          </p:cNvSpPr>
          <p:nvPr>
            <p:ph type="body" idx="320014849" hasCustomPrompt="1"/>
            <p:custDataLst>
              <p:tags r:id="rId13"/>
            </p:custDataLst>
          </p:nvPr>
        </p:nvSpPr>
        <p:spPr>
          <a:xfrm>
            <a:off x="40703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03</a:t>
            </a:r>
            <a:endParaRPr lang="zh-CN" altLang="en-US" smtClean="0"/>
          </a:p>
        </p:txBody>
      </p:sp>
      <p:sp>
        <p:nvSpPr>
          <p:cNvPr id="20" name="装饰  9"/>
          <p:cNvSpPr>
            <a:spLocks noGrp="1"/>
          </p:cNvSpPr>
          <p:nvPr>
            <p:ph type="body" idx="320014594" hasCustomPrompt="1"/>
            <p:custDataLst>
              <p:tags r:id="rId14"/>
            </p:custDataLst>
          </p:nvPr>
        </p:nvSpPr>
        <p:spPr>
          <a:xfrm>
            <a:off x="48514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Text Placeholder 20"/>
          <p:cNvSpPr>
            <a:spLocks noGrp="1"/>
          </p:cNvSpPr>
          <p:nvPr>
            <p:ph type="body" idx="51577089" hasCustomPrompt="1"/>
            <p:custDataLst>
              <p:tags r:id="rId15"/>
            </p:custDataLst>
          </p:nvPr>
        </p:nvSpPr>
        <p:spPr>
          <a:xfrm>
            <a:off x="50800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2" name="Text Placeholder 21"/>
          <p:cNvSpPr>
            <a:spLocks noGrp="1"/>
          </p:cNvSpPr>
          <p:nvPr>
            <p:ph type="body" idx="320080385" hasCustomPrompt="1"/>
            <p:custDataLst>
              <p:tags r:id="rId16"/>
            </p:custDataLst>
          </p:nvPr>
        </p:nvSpPr>
        <p:spPr>
          <a:xfrm>
            <a:off x="79946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04</a:t>
            </a:r>
            <a:endParaRPr lang="zh-CN" altLang="en-US" smtClean="0"/>
          </a:p>
        </p:txBody>
      </p:sp>
      <p:sp>
        <p:nvSpPr>
          <p:cNvPr id="23" name="装饰  2"/>
          <p:cNvSpPr>
            <a:spLocks noGrp="1"/>
          </p:cNvSpPr>
          <p:nvPr>
            <p:ph type="body" idx="320080130" hasCustomPrompt="1"/>
            <p:custDataLst>
              <p:tags r:id="rId17"/>
            </p:custDataLst>
          </p:nvPr>
        </p:nvSpPr>
        <p:spPr>
          <a:xfrm>
            <a:off x="87757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Text Placeholder 23"/>
          <p:cNvSpPr>
            <a:spLocks noGrp="1"/>
          </p:cNvSpPr>
          <p:nvPr>
            <p:ph type="body" idx="51642625" hasCustomPrompt="1"/>
            <p:custDataLst>
              <p:tags r:id="rId18"/>
            </p:custDataLst>
          </p:nvPr>
        </p:nvSpPr>
        <p:spPr>
          <a:xfrm>
            <a:off x="90043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8039" y="516256"/>
            <a:ext cx="10515890" cy="1324340"/>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39" y="1935192"/>
            <a:ext cx="5163349" cy="8277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039" y="2818085"/>
            <a:ext cx="5163349" cy="352369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66931" y="1935192"/>
            <a:ext cx="5186998" cy="8277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66931" y="2818085"/>
            <a:ext cx="5186998" cy="352369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184" y="723122"/>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1584" y="723123"/>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8184" y="2323322"/>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884" y="523097"/>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184" y="523097"/>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6" Type="http://schemas.openxmlformats.org/officeDocument/2006/relationships/theme" Target="../theme/theme2.xml"/><Relationship Id="rId55" Type="http://schemas.openxmlformats.org/officeDocument/2006/relationships/tags" Target="../tags/tag519.xml"/><Relationship Id="rId54" Type="http://schemas.openxmlformats.org/officeDocument/2006/relationships/tags" Target="../tags/tag518.xml"/><Relationship Id="rId53" Type="http://schemas.openxmlformats.org/officeDocument/2006/relationships/tags" Target="../tags/tag517.xml"/><Relationship Id="rId52" Type="http://schemas.openxmlformats.org/officeDocument/2006/relationships/tags" Target="../tags/tag516.xml"/><Relationship Id="rId51" Type="http://schemas.openxmlformats.org/officeDocument/2006/relationships/tags" Target="../tags/tag515.xml"/><Relationship Id="rId50" Type="http://schemas.openxmlformats.org/officeDocument/2006/relationships/tags" Target="../tags/tag514.xml"/><Relationship Id="rId5" Type="http://schemas.openxmlformats.org/officeDocument/2006/relationships/slideLayout" Target="../slideLayouts/slideLayout15.xml"/><Relationship Id="rId49" Type="http://schemas.openxmlformats.org/officeDocument/2006/relationships/tags" Target="../tags/tag513.xml"/><Relationship Id="rId48" Type="http://schemas.openxmlformats.org/officeDocument/2006/relationships/tags" Target="../tags/tag512.xml"/><Relationship Id="rId47" Type="http://schemas.openxmlformats.org/officeDocument/2006/relationships/tags" Target="../tags/tag511.xml"/><Relationship Id="rId46" Type="http://schemas.openxmlformats.org/officeDocument/2006/relationships/tags" Target="../tags/tag510.xml"/><Relationship Id="rId45" Type="http://schemas.openxmlformats.org/officeDocument/2006/relationships/tags" Target="../tags/tag509.xml"/><Relationship Id="rId44" Type="http://schemas.openxmlformats.org/officeDocument/2006/relationships/slideLayout" Target="../slideLayouts/slideLayout54.xml"/><Relationship Id="rId43" Type="http://schemas.openxmlformats.org/officeDocument/2006/relationships/slideLayout" Target="../slideLayouts/slideLayout53.xml"/><Relationship Id="rId42" Type="http://schemas.openxmlformats.org/officeDocument/2006/relationships/slideLayout" Target="../slideLayouts/slideLayout52.xml"/><Relationship Id="rId41" Type="http://schemas.openxmlformats.org/officeDocument/2006/relationships/slideLayout" Target="../slideLayouts/slideLayout51.xml"/><Relationship Id="rId40" Type="http://schemas.openxmlformats.org/officeDocument/2006/relationships/slideLayout" Target="../slideLayouts/slideLayout50.xml"/><Relationship Id="rId4" Type="http://schemas.openxmlformats.org/officeDocument/2006/relationships/slideLayout" Target="../slideLayouts/slideLayout14.xml"/><Relationship Id="rId39" Type="http://schemas.openxmlformats.org/officeDocument/2006/relationships/slideLayout" Target="../slideLayouts/slideLayout49.xml"/><Relationship Id="rId38" Type="http://schemas.openxmlformats.org/officeDocument/2006/relationships/slideLayout" Target="../slideLayouts/slideLayout48.xml"/><Relationship Id="rId37" Type="http://schemas.openxmlformats.org/officeDocument/2006/relationships/slideLayout" Target="../slideLayouts/slideLayout47.xml"/><Relationship Id="rId36" Type="http://schemas.openxmlformats.org/officeDocument/2006/relationships/slideLayout" Target="../slideLayouts/slideLayout46.xml"/><Relationship Id="rId35" Type="http://schemas.openxmlformats.org/officeDocument/2006/relationships/slideLayout" Target="../slideLayouts/slideLayout45.xml"/><Relationship Id="rId34" Type="http://schemas.openxmlformats.org/officeDocument/2006/relationships/slideLayout" Target="../slideLayouts/slideLayout44.xml"/><Relationship Id="rId33" Type="http://schemas.openxmlformats.org/officeDocument/2006/relationships/slideLayout" Target="../slideLayouts/slideLayout43.xml"/><Relationship Id="rId32" Type="http://schemas.openxmlformats.org/officeDocument/2006/relationships/slideLayout" Target="../slideLayouts/slideLayout42.xml"/><Relationship Id="rId31" Type="http://schemas.openxmlformats.org/officeDocument/2006/relationships/slideLayout" Target="../slideLayouts/slideLayout41.xml"/><Relationship Id="rId30" Type="http://schemas.openxmlformats.org/officeDocument/2006/relationships/slideLayout" Target="../slideLayouts/slideLayout40.xml"/><Relationship Id="rId3" Type="http://schemas.openxmlformats.org/officeDocument/2006/relationships/slideLayout" Target="../slideLayouts/slideLayout13.xml"/><Relationship Id="rId29" Type="http://schemas.openxmlformats.org/officeDocument/2006/relationships/slideLayout" Target="../slideLayouts/slideLayout39.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0" Type="http://schemas.openxmlformats.org/officeDocument/2006/relationships/slideLayout" Target="../slideLayouts/slideLayout30.xml"/><Relationship Id="rId2" Type="http://schemas.openxmlformats.org/officeDocument/2006/relationships/slideLayout" Target="../slideLayouts/slideLayout12.xml"/><Relationship Id="rId19" Type="http://schemas.openxmlformats.org/officeDocument/2006/relationships/slideLayout" Target="../slideLayouts/slideLayout29.xml"/><Relationship Id="rId18" Type="http://schemas.openxmlformats.org/officeDocument/2006/relationships/slideLayout" Target="../slideLayouts/slideLayout28.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168" y="523113"/>
            <a:ext cx="10515600" cy="1325563"/>
          </a:xfrm>
          <a:prstGeom prst="rect">
            <a:avLst/>
          </a:prstGeom>
        </p:spPr>
        <p:txBody>
          <a:bodyPr vert="horz" lIns="91440" tIns="45720" rIns="91440" bIns="45720" rtlCol="0" anchor="ctr">
            <a:no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168" y="1983613"/>
            <a:ext cx="10515600" cy="4351338"/>
          </a:xfrm>
          <a:prstGeom prst="rect">
            <a:avLst/>
          </a:prstGeom>
        </p:spPr>
        <p:txBody>
          <a:bodyPr vert="horz" lIns="91440" tIns="45720" rIns="91440" bIns="45720" rtlCol="0">
            <a:no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altLang="zh-CN" dirty="0"/>
          </a:p>
          <a:p>
            <a:pPr lvl="5"/>
            <a:r>
              <a:rPr lang="zh-CN" altLang="en-US" dirty="0"/>
              <a:t>第六级</a:t>
            </a:r>
            <a:endParaRPr lang="en-US" altLang="zh-CN" dirty="0"/>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lang="zh-CN" altLang="en-US" dirty="0"/>
              <a:t>第七级</a:t>
            </a:r>
            <a:endParaRPr lang="en-US" altLang="zh-CN" dirty="0"/>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lang="zh-CN" altLang="en-US" dirty="0"/>
              <a:t>第八级</a:t>
            </a:r>
            <a:endParaRPr lang="en-US" altLang="zh-CN" dirty="0"/>
          </a:p>
          <a:p>
            <a:pPr marL="3886200" marR="0" lvl="8"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lang="zh-CN" altLang="en-US" dirty="0"/>
              <a:t>第九级</a:t>
            </a:r>
            <a:endParaRPr lang="en-US" altLang="zh-CN" dirty="0"/>
          </a:p>
          <a:p>
            <a:pPr marL="3886200" marR="0" lvl="8"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endParaRPr lang="en-US" altLang="zh-CN" dirty="0"/>
          </a:p>
          <a:p>
            <a:pPr lvl="5"/>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lang="zh-CN" altLang="en-US" sz="2400" kern="1200" dirty="0">
          <a:solidFill>
            <a:schemeClr val="tx1"/>
          </a:solidFill>
          <a:latin typeface="微软雅黑" panose="020B0503020204020204" charset="-122"/>
          <a:ea typeface="微软雅黑" panose="020B0503020204020204" charset="-122"/>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altLang="zh-CN" sz="2400" kern="1200" dirty="0" smtClean="0">
          <a:solidFill>
            <a:schemeClr val="tx1"/>
          </a:solidFill>
          <a:latin typeface="微软雅黑" panose="020B0503020204020204" charset="-122"/>
          <a:ea typeface="微软雅黑" panose="020B0503020204020204" charset="-122"/>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1"/>
          <p:cNvSpPr/>
          <p:nvPr>
            <p:custDataLst>
              <p:tags r:id="rId45"/>
            </p:custDataLst>
          </p:nvPr>
        </p:nvSpPr>
        <p:spPr>
          <a:xfrm>
            <a:off x="-635" y="0"/>
            <a:ext cx="12192635" cy="68573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iSans" panose="00000500000000000000" charset="-122"/>
            </a:endParaRPr>
          </a:p>
        </p:txBody>
      </p:sp>
      <p:sp useBgFill="1">
        <p:nvSpPr>
          <p:cNvPr id="8" name="矩形 2"/>
          <p:cNvSpPr/>
          <p:nvPr>
            <p:custDataLst>
              <p:tags r:id="rId46"/>
            </p:custDataLst>
          </p:nvPr>
        </p:nvSpPr>
        <p:spPr>
          <a:xfrm>
            <a:off x="216535" y="198120"/>
            <a:ext cx="11759565" cy="64604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iSans" panose="00000500000000000000" charset="-122"/>
            </a:endParaRPr>
          </a:p>
        </p:txBody>
      </p:sp>
      <p:sp>
        <p:nvSpPr>
          <p:cNvPr id="9" name="任意多边形 7"/>
          <p:cNvSpPr/>
          <p:nvPr>
            <p:custDataLst>
              <p:tags r:id="rId47"/>
            </p:custDataLst>
          </p:nvPr>
        </p:nvSpPr>
        <p:spPr>
          <a:xfrm>
            <a:off x="0" y="0"/>
            <a:ext cx="3550920" cy="198755"/>
          </a:xfrm>
          <a:custGeom>
            <a:avLst/>
            <a:gdLst/>
            <a:ahLst/>
            <a:cxnLst>
              <a:cxn ang="3">
                <a:pos x="hc" y="t"/>
              </a:cxn>
              <a:cxn ang="cd2">
                <a:pos x="l" y="vc"/>
              </a:cxn>
              <a:cxn ang="cd4">
                <a:pos x="hc" y="b"/>
              </a:cxn>
              <a:cxn ang="0">
                <a:pos x="r" y="vc"/>
              </a:cxn>
            </a:cxnLst>
            <a:rect l="l" t="t" r="r" b="b"/>
            <a:pathLst>
              <a:path w="5592" h="313">
                <a:moveTo>
                  <a:pt x="0" y="0"/>
                </a:moveTo>
                <a:lnTo>
                  <a:pt x="5592" y="0"/>
                </a:lnTo>
                <a:lnTo>
                  <a:pt x="5334" y="313"/>
                </a:lnTo>
                <a:lnTo>
                  <a:pt x="0" y="31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panose="00000500000000000000" charset="-122"/>
            </a:endParaRPr>
          </a:p>
        </p:txBody>
      </p:sp>
      <p:sp>
        <p:nvSpPr>
          <p:cNvPr id="10" name="任意多边形 9"/>
          <p:cNvSpPr/>
          <p:nvPr>
            <p:custDataLst>
              <p:tags r:id="rId48"/>
            </p:custDataLst>
          </p:nvPr>
        </p:nvSpPr>
        <p:spPr>
          <a:xfrm flipH="1" flipV="1">
            <a:off x="6878955" y="6659245"/>
            <a:ext cx="5313045" cy="198755"/>
          </a:xfrm>
          <a:custGeom>
            <a:avLst/>
            <a:gdLst/>
            <a:ahLst/>
            <a:cxnLst>
              <a:cxn ang="3">
                <a:pos x="hc" y="t"/>
              </a:cxn>
              <a:cxn ang="cd2">
                <a:pos x="l" y="vc"/>
              </a:cxn>
              <a:cxn ang="cd4">
                <a:pos x="hc" y="b"/>
              </a:cxn>
              <a:cxn ang="0">
                <a:pos x="r" y="vc"/>
              </a:cxn>
            </a:cxnLst>
            <a:rect l="l" t="t" r="r" b="b"/>
            <a:pathLst>
              <a:path w="5592" h="313">
                <a:moveTo>
                  <a:pt x="0" y="0"/>
                </a:moveTo>
                <a:lnTo>
                  <a:pt x="5592" y="0"/>
                </a:lnTo>
                <a:lnTo>
                  <a:pt x="5334" y="313"/>
                </a:lnTo>
                <a:lnTo>
                  <a:pt x="0" y="31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panose="00000500000000000000" charset="-122"/>
            </a:endParaRPr>
          </a:p>
        </p:txBody>
      </p:sp>
      <p:sp>
        <p:nvSpPr>
          <p:cNvPr id="6" name="灯片编号占位符 5"/>
          <p:cNvSpPr>
            <a:spLocks noGrp="1"/>
          </p:cNvSpPr>
          <p:nvPr>
            <p:ph type="sldNum" sz="quarter" idx="4"/>
            <p:custDataLst>
              <p:tags r:id="rId49"/>
            </p:custDataLst>
          </p:nvPr>
        </p:nvSpPr>
        <p:spPr>
          <a:xfrm>
            <a:off x="8753983"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
        <p:nvSpPr>
          <p:cNvPr id="5" name="页脚占位符 4"/>
          <p:cNvSpPr>
            <a:spLocks noGrp="1"/>
          </p:cNvSpPr>
          <p:nvPr>
            <p:ph type="ftr" sz="quarter" idx="3"/>
            <p:custDataLst>
              <p:tags r:id="rId50"/>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4" name="日期占位符 3"/>
          <p:cNvSpPr>
            <a:spLocks noGrp="1"/>
          </p:cNvSpPr>
          <p:nvPr>
            <p:ph type="dt" sz="half" idx="2"/>
            <p:custDataLst>
              <p:tags r:id="rId51"/>
            </p:custDataLst>
          </p:nvPr>
        </p:nvSpPr>
        <p:spPr>
          <a:xfrm>
            <a:off x="69596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3" name="文本占位符 2"/>
          <p:cNvSpPr>
            <a:spLocks noGrp="1"/>
          </p:cNvSpPr>
          <p:nvPr>
            <p:ph type="body" idx="1"/>
            <p:custDataLst>
              <p:tags r:id="rId52"/>
            </p:custDataLst>
          </p:nvPr>
        </p:nvSpPr>
        <p:spPr>
          <a:xfrm>
            <a:off x="695960" y="1301749"/>
            <a:ext cx="10800000" cy="4873625"/>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 name="标题占位符 1"/>
          <p:cNvSpPr>
            <a:spLocks noGrp="1"/>
          </p:cNvSpPr>
          <p:nvPr>
            <p:ph type="title"/>
            <p:custDataLst>
              <p:tags r:id="rId53"/>
            </p:custDataLst>
          </p:nvPr>
        </p:nvSpPr>
        <p:spPr>
          <a:xfrm>
            <a:off x="695960" y="360000"/>
            <a:ext cx="10800000" cy="7200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11" name="KSO_TEMPLATE" hidden="1"/>
          <p:cNvSpPr/>
          <p:nvPr userDrawn="1">
            <p:custDataLst>
              <p:tags r:id="rId5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5"/>
    </p:custData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Lst>
  <p:txStyles>
    <p:titleStyle>
      <a:lvl1pPr algn="l" defTabSz="914400" rtl="0" eaLnBrk="1" latinLnBrk="0" hangingPunct="1">
        <a:lnSpc>
          <a:spcPct val="90000"/>
        </a:lnSpc>
        <a:spcBef>
          <a:spcPct val="0"/>
        </a:spcBef>
        <a:buNone/>
        <a:defRPr sz="3200" b="1" i="0" u="none" kern="1200" spc="0">
          <a:solidFill>
            <a:schemeClr val="tx1"/>
          </a:solidFill>
          <a:effectLst>
            <a:outerShdw>
              <a:srgbClr val="FFFFFF"/>
            </a:outerShdw>
          </a:effectLst>
          <a:uFill>
            <a:solidFill>
              <a:schemeClr val="bg1"/>
            </a:solidFill>
          </a:uFill>
          <a:latin typeface="+mj-lt"/>
          <a:ea typeface="+mj-ea"/>
          <a:cs typeface="+mj-cs"/>
        </a:defRPr>
      </a:lvl1pPr>
    </p:titleStyle>
    <p:bodyStyle>
      <a:lvl1pPr marL="228600" indent="0" algn="l" defTabSz="914400" rtl="0" eaLnBrk="1" latinLnBrk="0" hangingPunct="1">
        <a:lnSpc>
          <a:spcPct val="130000"/>
        </a:lnSpc>
        <a:spcBef>
          <a:spcPts val="1000"/>
        </a:spcBef>
        <a:buFont typeface="Arial" panose="020B0604020202020204" pitchFamily="34" charset="0"/>
        <a:buChar char="•"/>
        <a:defRPr sz="2400" kern="1200" spc="0">
          <a:solidFill>
            <a:schemeClr val="tx1"/>
          </a:solidFill>
          <a:latin typeface="+mn-lt"/>
          <a:ea typeface="+mn-ea"/>
          <a:cs typeface="+mn-cs"/>
        </a:defRPr>
      </a:lvl1pPr>
      <a:lvl2pPr marL="685800" indent="0" algn="l" defTabSz="914400" rtl="0" eaLnBrk="1" latinLnBrk="0" hangingPunct="1">
        <a:lnSpc>
          <a:spcPct val="130000"/>
        </a:lnSpc>
        <a:spcBef>
          <a:spcPts val="500"/>
        </a:spcBef>
        <a:buFont typeface="Arial" panose="020B0604020202020204" pitchFamily="34" charset="0"/>
        <a:buChar char="•"/>
        <a:defRPr sz="2000" kern="1200" spc="0">
          <a:solidFill>
            <a:schemeClr val="tx1"/>
          </a:solidFill>
          <a:latin typeface="+mn-lt"/>
          <a:ea typeface="+mn-ea"/>
          <a:cs typeface="+mn-cs"/>
        </a:defRPr>
      </a:lvl2pPr>
      <a:lvl3pPr marL="1143000" indent="0" algn="l" defTabSz="914400" rtl="0" eaLnBrk="1" latinLnBrk="0" hangingPunct="1">
        <a:lnSpc>
          <a:spcPct val="130000"/>
        </a:lnSpc>
        <a:spcBef>
          <a:spcPts val="500"/>
        </a:spcBef>
        <a:buFont typeface="Arial" panose="020B0604020202020204" pitchFamily="34" charset="0"/>
        <a:buChar char="•"/>
        <a:defRPr sz="1800" kern="1200" spc="0">
          <a:solidFill>
            <a:schemeClr val="tx1"/>
          </a:solidFill>
          <a:latin typeface="+mn-lt"/>
          <a:ea typeface="+mn-ea"/>
          <a:cs typeface="+mn-cs"/>
        </a:defRPr>
      </a:lvl3pPr>
      <a:lvl4pPr marL="1600200" indent="0" algn="l" defTabSz="914400" rtl="0" eaLnBrk="1" latinLnBrk="0" hangingPunct="1">
        <a:lnSpc>
          <a:spcPct val="130000"/>
        </a:lnSpc>
        <a:spcBef>
          <a:spcPts val="500"/>
        </a:spcBef>
        <a:buFont typeface="Arial" panose="020B0604020202020204" pitchFamily="34" charset="0"/>
        <a:buChar char="•"/>
        <a:defRPr sz="1800" kern="1200" spc="0">
          <a:solidFill>
            <a:schemeClr val="tx1"/>
          </a:solidFill>
          <a:latin typeface="+mn-lt"/>
          <a:ea typeface="+mn-ea"/>
          <a:cs typeface="+mn-cs"/>
        </a:defRPr>
      </a:lvl4pPr>
      <a:lvl5pPr marL="2057400" indent="0" algn="l" defTabSz="914400" rtl="0" eaLnBrk="1" latinLnBrk="0" hangingPunct="1">
        <a:lnSpc>
          <a:spcPct val="130000"/>
        </a:lnSpc>
        <a:spcBef>
          <a:spcPts val="500"/>
        </a:spcBef>
        <a:buFont typeface="Arial" panose="020B0604020202020204" pitchFamily="34" charset="0"/>
        <a:buChar char="•"/>
        <a:defRPr sz="18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51.xml"/><Relationship Id="rId3" Type="http://schemas.openxmlformats.org/officeDocument/2006/relationships/tags" Target="../tags/tag522.xml"/><Relationship Id="rId2" Type="http://schemas.openxmlformats.org/officeDocument/2006/relationships/tags" Target="../tags/tag521.xml"/><Relationship Id="rId1" Type="http://schemas.openxmlformats.org/officeDocument/2006/relationships/tags" Target="../tags/tag520.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36.xml"/><Relationship Id="rId7" Type="http://schemas.openxmlformats.org/officeDocument/2006/relationships/tags" Target="../tags/tag602.xml"/><Relationship Id="rId6" Type="http://schemas.openxmlformats.org/officeDocument/2006/relationships/tags" Target="../tags/tag601.xml"/><Relationship Id="rId5" Type="http://schemas.openxmlformats.org/officeDocument/2006/relationships/tags" Target="../tags/tag600.xml"/><Relationship Id="rId4" Type="http://schemas.openxmlformats.org/officeDocument/2006/relationships/tags" Target="../tags/tag599.xml"/><Relationship Id="rId3" Type="http://schemas.openxmlformats.org/officeDocument/2006/relationships/image" Target="../media/image5.jpeg"/><Relationship Id="rId2" Type="http://schemas.openxmlformats.org/officeDocument/2006/relationships/tags" Target="../tags/tag598.xml"/><Relationship Id="rId1" Type="http://schemas.openxmlformats.org/officeDocument/2006/relationships/tags" Target="../tags/tag597.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52.xml"/><Relationship Id="rId3" Type="http://schemas.openxmlformats.org/officeDocument/2006/relationships/tags" Target="../tags/tag605.xml"/><Relationship Id="rId2" Type="http://schemas.openxmlformats.org/officeDocument/2006/relationships/tags" Target="../tags/tag604.xml"/><Relationship Id="rId1" Type="http://schemas.openxmlformats.org/officeDocument/2006/relationships/tags" Target="../tags/tag603.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610.xml"/><Relationship Id="rId5" Type="http://schemas.openxmlformats.org/officeDocument/2006/relationships/tags" Target="../tags/tag609.xml"/><Relationship Id="rId4" Type="http://schemas.openxmlformats.org/officeDocument/2006/relationships/tags" Target="../tags/tag608.xml"/><Relationship Id="rId3" Type="http://schemas.openxmlformats.org/officeDocument/2006/relationships/image" Target="../media/image6.png"/><Relationship Id="rId2" Type="http://schemas.openxmlformats.org/officeDocument/2006/relationships/tags" Target="../tags/tag607.xml"/><Relationship Id="rId1" Type="http://schemas.openxmlformats.org/officeDocument/2006/relationships/tags" Target="../tags/tag606.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34.xml"/><Relationship Id="rId7" Type="http://schemas.openxmlformats.org/officeDocument/2006/relationships/tags" Target="../tags/tag616.xml"/><Relationship Id="rId6" Type="http://schemas.openxmlformats.org/officeDocument/2006/relationships/tags" Target="../tags/tag615.xml"/><Relationship Id="rId5" Type="http://schemas.openxmlformats.org/officeDocument/2006/relationships/tags" Target="../tags/tag614.xml"/><Relationship Id="rId4" Type="http://schemas.openxmlformats.org/officeDocument/2006/relationships/tags" Target="../tags/tag613.xml"/><Relationship Id="rId3" Type="http://schemas.openxmlformats.org/officeDocument/2006/relationships/image" Target="../media/image7.jpeg"/><Relationship Id="rId2" Type="http://schemas.openxmlformats.org/officeDocument/2006/relationships/tags" Target="../tags/tag612.xml"/><Relationship Id="rId1" Type="http://schemas.openxmlformats.org/officeDocument/2006/relationships/tags" Target="../tags/tag611.xml"/></Relationships>
</file>

<file path=ppt/slides/_rels/slide14.xml.rels><?xml version="1.0" encoding="UTF-8" standalone="yes"?>
<Relationships xmlns="http://schemas.openxmlformats.org/package/2006/relationships"><Relationship Id="rId9" Type="http://schemas.openxmlformats.org/officeDocument/2006/relationships/tags" Target="../tags/tag623.xml"/><Relationship Id="rId8" Type="http://schemas.openxmlformats.org/officeDocument/2006/relationships/tags" Target="../tags/tag622.xml"/><Relationship Id="rId7" Type="http://schemas.openxmlformats.org/officeDocument/2006/relationships/image" Target="../media/image9.jpeg"/><Relationship Id="rId6" Type="http://schemas.openxmlformats.org/officeDocument/2006/relationships/tags" Target="../tags/tag621.xml"/><Relationship Id="rId5" Type="http://schemas.openxmlformats.org/officeDocument/2006/relationships/tags" Target="../tags/tag620.xml"/><Relationship Id="rId4" Type="http://schemas.openxmlformats.org/officeDocument/2006/relationships/tags" Target="../tags/tag619.xml"/><Relationship Id="rId3" Type="http://schemas.openxmlformats.org/officeDocument/2006/relationships/image" Target="../media/image8.jpeg"/><Relationship Id="rId2" Type="http://schemas.openxmlformats.org/officeDocument/2006/relationships/tags" Target="../tags/tag618.xml"/><Relationship Id="rId11" Type="http://schemas.openxmlformats.org/officeDocument/2006/relationships/slideLayout" Target="../slideLayouts/slideLayout33.xml"/><Relationship Id="rId10" Type="http://schemas.openxmlformats.org/officeDocument/2006/relationships/tags" Target="../tags/tag624.xml"/><Relationship Id="rId1" Type="http://schemas.openxmlformats.org/officeDocument/2006/relationships/tags" Target="../tags/tag617.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32.xml"/><Relationship Id="rId6" Type="http://schemas.openxmlformats.org/officeDocument/2006/relationships/tags" Target="../tags/tag629.xml"/><Relationship Id="rId5" Type="http://schemas.openxmlformats.org/officeDocument/2006/relationships/tags" Target="../tags/tag628.xml"/><Relationship Id="rId4" Type="http://schemas.openxmlformats.org/officeDocument/2006/relationships/tags" Target="../tags/tag627.xml"/><Relationship Id="rId3" Type="http://schemas.openxmlformats.org/officeDocument/2006/relationships/image" Target="../media/image10.jpeg"/><Relationship Id="rId2" Type="http://schemas.openxmlformats.org/officeDocument/2006/relationships/tags" Target="../tags/tag626.xml"/><Relationship Id="rId1" Type="http://schemas.openxmlformats.org/officeDocument/2006/relationships/tags" Target="../tags/tag625.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31.xml"/><Relationship Id="rId6" Type="http://schemas.openxmlformats.org/officeDocument/2006/relationships/tags" Target="../tags/tag634.xml"/><Relationship Id="rId5" Type="http://schemas.openxmlformats.org/officeDocument/2006/relationships/tags" Target="../tags/tag633.xml"/><Relationship Id="rId4" Type="http://schemas.openxmlformats.org/officeDocument/2006/relationships/tags" Target="../tags/tag632.xml"/><Relationship Id="rId3" Type="http://schemas.openxmlformats.org/officeDocument/2006/relationships/image" Target="../media/image11.jpeg"/><Relationship Id="rId2" Type="http://schemas.openxmlformats.org/officeDocument/2006/relationships/tags" Target="../tags/tag631.xml"/><Relationship Id="rId1" Type="http://schemas.openxmlformats.org/officeDocument/2006/relationships/tags" Target="../tags/tag630.xml"/></Relationships>
</file>

<file path=ppt/slides/_rels/slide17.xml.rels><?xml version="1.0" encoding="UTF-8" standalone="yes"?>
<Relationships xmlns="http://schemas.openxmlformats.org/package/2006/relationships"><Relationship Id="rId9" Type="http://schemas.openxmlformats.org/officeDocument/2006/relationships/image" Target="../media/image13.jpeg"/><Relationship Id="rId8" Type="http://schemas.openxmlformats.org/officeDocument/2006/relationships/tags" Target="../tags/tag641.xml"/><Relationship Id="rId7" Type="http://schemas.openxmlformats.org/officeDocument/2006/relationships/tags" Target="../tags/tag640.xml"/><Relationship Id="rId6" Type="http://schemas.openxmlformats.org/officeDocument/2006/relationships/tags" Target="../tags/tag639.xml"/><Relationship Id="rId5" Type="http://schemas.openxmlformats.org/officeDocument/2006/relationships/tags" Target="../tags/tag638.xml"/><Relationship Id="rId4" Type="http://schemas.openxmlformats.org/officeDocument/2006/relationships/image" Target="../media/image12.jpeg"/><Relationship Id="rId3" Type="http://schemas.openxmlformats.org/officeDocument/2006/relationships/tags" Target="../tags/tag637.xml"/><Relationship Id="rId2" Type="http://schemas.openxmlformats.org/officeDocument/2006/relationships/tags" Target="../tags/tag636.xml"/><Relationship Id="rId13" Type="http://schemas.openxmlformats.org/officeDocument/2006/relationships/slideLayout" Target="../slideLayouts/slideLayout30.xml"/><Relationship Id="rId12" Type="http://schemas.openxmlformats.org/officeDocument/2006/relationships/tags" Target="../tags/tag644.xml"/><Relationship Id="rId11" Type="http://schemas.openxmlformats.org/officeDocument/2006/relationships/tags" Target="../tags/tag643.xml"/><Relationship Id="rId10" Type="http://schemas.openxmlformats.org/officeDocument/2006/relationships/tags" Target="../tags/tag642.xml"/><Relationship Id="rId1" Type="http://schemas.openxmlformats.org/officeDocument/2006/relationships/tags" Target="../tags/tag635.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52.xml"/><Relationship Id="rId3" Type="http://schemas.openxmlformats.org/officeDocument/2006/relationships/tags" Target="../tags/tag647.xml"/><Relationship Id="rId2" Type="http://schemas.openxmlformats.org/officeDocument/2006/relationships/tags" Target="../tags/tag646.xml"/><Relationship Id="rId1" Type="http://schemas.openxmlformats.org/officeDocument/2006/relationships/tags" Target="../tags/tag645.xml"/></Relationships>
</file>

<file path=ppt/slides/_rels/slide19.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tags" Target="../tags/tag654.xml"/><Relationship Id="rId7" Type="http://schemas.openxmlformats.org/officeDocument/2006/relationships/tags" Target="../tags/tag653.xml"/><Relationship Id="rId6" Type="http://schemas.openxmlformats.org/officeDocument/2006/relationships/tags" Target="../tags/tag652.xml"/><Relationship Id="rId5" Type="http://schemas.openxmlformats.org/officeDocument/2006/relationships/tags" Target="../tags/tag651.xml"/><Relationship Id="rId4" Type="http://schemas.openxmlformats.org/officeDocument/2006/relationships/image" Target="../media/image14.jpeg"/><Relationship Id="rId3" Type="http://schemas.openxmlformats.org/officeDocument/2006/relationships/tags" Target="../tags/tag650.xml"/><Relationship Id="rId2" Type="http://schemas.openxmlformats.org/officeDocument/2006/relationships/tags" Target="../tags/tag649.xml"/><Relationship Id="rId13" Type="http://schemas.openxmlformats.org/officeDocument/2006/relationships/slideLayout" Target="../slideLayouts/slideLayout29.xml"/><Relationship Id="rId12" Type="http://schemas.openxmlformats.org/officeDocument/2006/relationships/tags" Target="../tags/tag657.xml"/><Relationship Id="rId11" Type="http://schemas.openxmlformats.org/officeDocument/2006/relationships/tags" Target="../tags/tag656.xml"/><Relationship Id="rId10" Type="http://schemas.openxmlformats.org/officeDocument/2006/relationships/tags" Target="../tags/tag655.xml"/><Relationship Id="rId1" Type="http://schemas.openxmlformats.org/officeDocument/2006/relationships/tags" Target="../tags/tag648.xml"/></Relationships>
</file>

<file path=ppt/slides/_rels/slide2.xml.rels><?xml version="1.0" encoding="UTF-8" standalone="yes"?>
<Relationships xmlns="http://schemas.openxmlformats.org/package/2006/relationships"><Relationship Id="rId9" Type="http://schemas.openxmlformats.org/officeDocument/2006/relationships/tags" Target="../tags/tag531.xml"/><Relationship Id="rId8" Type="http://schemas.openxmlformats.org/officeDocument/2006/relationships/tags" Target="../tags/tag530.xml"/><Relationship Id="rId7" Type="http://schemas.openxmlformats.org/officeDocument/2006/relationships/tags" Target="../tags/tag529.xml"/><Relationship Id="rId6" Type="http://schemas.openxmlformats.org/officeDocument/2006/relationships/tags" Target="../tags/tag528.xml"/><Relationship Id="rId5" Type="http://schemas.openxmlformats.org/officeDocument/2006/relationships/tags" Target="../tags/tag527.xml"/><Relationship Id="rId4" Type="http://schemas.openxmlformats.org/officeDocument/2006/relationships/tags" Target="../tags/tag526.xml"/><Relationship Id="rId3" Type="http://schemas.openxmlformats.org/officeDocument/2006/relationships/tags" Target="../tags/tag525.xml"/><Relationship Id="rId2" Type="http://schemas.openxmlformats.org/officeDocument/2006/relationships/tags" Target="../tags/tag524.xml"/><Relationship Id="rId16" Type="http://schemas.openxmlformats.org/officeDocument/2006/relationships/slideLayout" Target="../slideLayouts/slideLayout42.xml"/><Relationship Id="rId15" Type="http://schemas.openxmlformats.org/officeDocument/2006/relationships/tags" Target="../tags/tag537.xml"/><Relationship Id="rId14" Type="http://schemas.openxmlformats.org/officeDocument/2006/relationships/tags" Target="../tags/tag536.xml"/><Relationship Id="rId13" Type="http://schemas.openxmlformats.org/officeDocument/2006/relationships/tags" Target="../tags/tag535.xml"/><Relationship Id="rId12" Type="http://schemas.openxmlformats.org/officeDocument/2006/relationships/tags" Target="../tags/tag534.xml"/><Relationship Id="rId11" Type="http://schemas.openxmlformats.org/officeDocument/2006/relationships/tags" Target="../tags/tag533.xml"/><Relationship Id="rId10" Type="http://schemas.openxmlformats.org/officeDocument/2006/relationships/tags" Target="../tags/tag532.xml"/><Relationship Id="rId1" Type="http://schemas.openxmlformats.org/officeDocument/2006/relationships/tags" Target="../tags/tag523.xml"/></Relationships>
</file>

<file path=ppt/slides/_rels/slide20.xml.rels><?xml version="1.0" encoding="UTF-8" standalone="yes"?>
<Relationships xmlns="http://schemas.openxmlformats.org/package/2006/relationships"><Relationship Id="rId9" Type="http://schemas.openxmlformats.org/officeDocument/2006/relationships/image" Target="../media/image17.jpeg"/><Relationship Id="rId8" Type="http://schemas.openxmlformats.org/officeDocument/2006/relationships/tags" Target="../tags/tag664.xml"/><Relationship Id="rId7" Type="http://schemas.openxmlformats.org/officeDocument/2006/relationships/tags" Target="../tags/tag663.xml"/><Relationship Id="rId6" Type="http://schemas.openxmlformats.org/officeDocument/2006/relationships/tags" Target="../tags/tag662.xml"/><Relationship Id="rId5" Type="http://schemas.openxmlformats.org/officeDocument/2006/relationships/tags" Target="../tags/tag661.xml"/><Relationship Id="rId4" Type="http://schemas.openxmlformats.org/officeDocument/2006/relationships/image" Target="../media/image16.jpeg"/><Relationship Id="rId3" Type="http://schemas.openxmlformats.org/officeDocument/2006/relationships/tags" Target="../tags/tag660.xml"/><Relationship Id="rId2" Type="http://schemas.openxmlformats.org/officeDocument/2006/relationships/tags" Target="../tags/tag659.xml"/><Relationship Id="rId18" Type="http://schemas.openxmlformats.org/officeDocument/2006/relationships/slideLayout" Target="../slideLayouts/slideLayout28.xml"/><Relationship Id="rId17" Type="http://schemas.openxmlformats.org/officeDocument/2006/relationships/tags" Target="../tags/tag671.xml"/><Relationship Id="rId16" Type="http://schemas.openxmlformats.org/officeDocument/2006/relationships/tags" Target="../tags/tag670.xml"/><Relationship Id="rId15" Type="http://schemas.openxmlformats.org/officeDocument/2006/relationships/tags" Target="../tags/tag669.xml"/><Relationship Id="rId14" Type="http://schemas.openxmlformats.org/officeDocument/2006/relationships/image" Target="../media/image18.jpeg"/><Relationship Id="rId13" Type="http://schemas.openxmlformats.org/officeDocument/2006/relationships/tags" Target="../tags/tag668.xml"/><Relationship Id="rId12" Type="http://schemas.openxmlformats.org/officeDocument/2006/relationships/tags" Target="../tags/tag667.xml"/><Relationship Id="rId11" Type="http://schemas.openxmlformats.org/officeDocument/2006/relationships/tags" Target="../tags/tag666.xml"/><Relationship Id="rId10" Type="http://schemas.openxmlformats.org/officeDocument/2006/relationships/tags" Target="../tags/tag665.xml"/><Relationship Id="rId1" Type="http://schemas.openxmlformats.org/officeDocument/2006/relationships/tags" Target="../tags/tag658.xml"/></Relationships>
</file>

<file path=ppt/slides/_rels/slide21.xml.rels><?xml version="1.0" encoding="UTF-8" standalone="yes"?>
<Relationships xmlns="http://schemas.openxmlformats.org/package/2006/relationships"><Relationship Id="rId9" Type="http://schemas.openxmlformats.org/officeDocument/2006/relationships/tags" Target="../tags/tag679.xml"/><Relationship Id="rId8" Type="http://schemas.openxmlformats.org/officeDocument/2006/relationships/tags" Target="../tags/tag678.xml"/><Relationship Id="rId7" Type="http://schemas.openxmlformats.org/officeDocument/2006/relationships/tags" Target="../tags/tag677.xml"/><Relationship Id="rId6" Type="http://schemas.openxmlformats.org/officeDocument/2006/relationships/tags" Target="../tags/tag676.xml"/><Relationship Id="rId5" Type="http://schemas.openxmlformats.org/officeDocument/2006/relationships/tags" Target="../tags/tag675.xml"/><Relationship Id="rId4" Type="http://schemas.openxmlformats.org/officeDocument/2006/relationships/tags" Target="../tags/tag674.xml"/><Relationship Id="rId3" Type="http://schemas.openxmlformats.org/officeDocument/2006/relationships/image" Target="../media/image19.jpeg"/><Relationship Id="rId2" Type="http://schemas.openxmlformats.org/officeDocument/2006/relationships/tags" Target="../tags/tag673.xml"/><Relationship Id="rId14" Type="http://schemas.openxmlformats.org/officeDocument/2006/relationships/slideLayout" Target="../slideLayouts/slideLayout27.xml"/><Relationship Id="rId13" Type="http://schemas.openxmlformats.org/officeDocument/2006/relationships/tags" Target="../tags/tag683.xml"/><Relationship Id="rId12" Type="http://schemas.openxmlformats.org/officeDocument/2006/relationships/tags" Target="../tags/tag682.xml"/><Relationship Id="rId11" Type="http://schemas.openxmlformats.org/officeDocument/2006/relationships/tags" Target="../tags/tag681.xml"/><Relationship Id="rId10" Type="http://schemas.openxmlformats.org/officeDocument/2006/relationships/tags" Target="../tags/tag680.xml"/><Relationship Id="rId1" Type="http://schemas.openxmlformats.org/officeDocument/2006/relationships/tags" Target="../tags/tag672.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52.xml"/><Relationship Id="rId3" Type="http://schemas.openxmlformats.org/officeDocument/2006/relationships/tags" Target="../tags/tag686.xml"/><Relationship Id="rId2" Type="http://schemas.openxmlformats.org/officeDocument/2006/relationships/tags" Target="../tags/tag685.xml"/><Relationship Id="rId1" Type="http://schemas.openxmlformats.org/officeDocument/2006/relationships/tags" Target="../tags/tag684.xml"/></Relationships>
</file>

<file path=ppt/slides/_rels/slide23.xml.rels><?xml version="1.0" encoding="UTF-8" standalone="yes"?>
<Relationships xmlns="http://schemas.openxmlformats.org/package/2006/relationships"><Relationship Id="rId9" Type="http://schemas.openxmlformats.org/officeDocument/2006/relationships/image" Target="../media/image21.jpeg"/><Relationship Id="rId8" Type="http://schemas.openxmlformats.org/officeDocument/2006/relationships/tags" Target="../tags/tag693.xml"/><Relationship Id="rId7" Type="http://schemas.openxmlformats.org/officeDocument/2006/relationships/tags" Target="../tags/tag692.xml"/><Relationship Id="rId6" Type="http://schemas.openxmlformats.org/officeDocument/2006/relationships/tags" Target="../tags/tag691.xml"/><Relationship Id="rId5" Type="http://schemas.openxmlformats.org/officeDocument/2006/relationships/tags" Target="../tags/tag690.xml"/><Relationship Id="rId4" Type="http://schemas.openxmlformats.org/officeDocument/2006/relationships/image" Target="../media/image20.jpeg"/><Relationship Id="rId3" Type="http://schemas.openxmlformats.org/officeDocument/2006/relationships/tags" Target="../tags/tag689.xml"/><Relationship Id="rId2" Type="http://schemas.openxmlformats.org/officeDocument/2006/relationships/tags" Target="../tags/tag688.xml"/><Relationship Id="rId18" Type="http://schemas.openxmlformats.org/officeDocument/2006/relationships/slideLayout" Target="../slideLayouts/slideLayout26.xml"/><Relationship Id="rId17" Type="http://schemas.openxmlformats.org/officeDocument/2006/relationships/tags" Target="../tags/tag700.xml"/><Relationship Id="rId16" Type="http://schemas.openxmlformats.org/officeDocument/2006/relationships/tags" Target="../tags/tag699.xml"/><Relationship Id="rId15" Type="http://schemas.openxmlformats.org/officeDocument/2006/relationships/tags" Target="../tags/tag698.xml"/><Relationship Id="rId14" Type="http://schemas.openxmlformats.org/officeDocument/2006/relationships/image" Target="../media/image22.jpeg"/><Relationship Id="rId13" Type="http://schemas.openxmlformats.org/officeDocument/2006/relationships/tags" Target="../tags/tag697.xml"/><Relationship Id="rId12" Type="http://schemas.openxmlformats.org/officeDocument/2006/relationships/tags" Target="../tags/tag696.xml"/><Relationship Id="rId11" Type="http://schemas.openxmlformats.org/officeDocument/2006/relationships/tags" Target="../tags/tag695.xml"/><Relationship Id="rId10" Type="http://schemas.openxmlformats.org/officeDocument/2006/relationships/tags" Target="../tags/tag694.xml"/><Relationship Id="rId1" Type="http://schemas.openxmlformats.org/officeDocument/2006/relationships/tags" Target="../tags/tag687.xml"/></Relationships>
</file>

<file path=ppt/slides/_rels/slide24.xml.rels><?xml version="1.0" encoding="UTF-8" standalone="yes"?>
<Relationships xmlns="http://schemas.openxmlformats.org/package/2006/relationships"><Relationship Id="rId9" Type="http://schemas.openxmlformats.org/officeDocument/2006/relationships/tags" Target="../tags/tag709.xml"/><Relationship Id="rId8" Type="http://schemas.openxmlformats.org/officeDocument/2006/relationships/tags" Target="../tags/tag708.xml"/><Relationship Id="rId7" Type="http://schemas.openxmlformats.org/officeDocument/2006/relationships/tags" Target="../tags/tag707.xml"/><Relationship Id="rId6" Type="http://schemas.openxmlformats.org/officeDocument/2006/relationships/tags" Target="../tags/tag706.xml"/><Relationship Id="rId5" Type="http://schemas.openxmlformats.org/officeDocument/2006/relationships/tags" Target="../tags/tag705.xml"/><Relationship Id="rId4" Type="http://schemas.openxmlformats.org/officeDocument/2006/relationships/tags" Target="../tags/tag704.xml"/><Relationship Id="rId3" Type="http://schemas.openxmlformats.org/officeDocument/2006/relationships/tags" Target="../tags/tag703.xml"/><Relationship Id="rId2" Type="http://schemas.openxmlformats.org/officeDocument/2006/relationships/tags" Target="../tags/tag702.xml"/><Relationship Id="rId15" Type="http://schemas.openxmlformats.org/officeDocument/2006/relationships/slideLayout" Target="../slideLayouts/slideLayout25.xml"/><Relationship Id="rId14" Type="http://schemas.openxmlformats.org/officeDocument/2006/relationships/tags" Target="../tags/tag714.xml"/><Relationship Id="rId13" Type="http://schemas.openxmlformats.org/officeDocument/2006/relationships/tags" Target="../tags/tag713.xml"/><Relationship Id="rId12" Type="http://schemas.openxmlformats.org/officeDocument/2006/relationships/tags" Target="../tags/tag712.xml"/><Relationship Id="rId11" Type="http://schemas.openxmlformats.org/officeDocument/2006/relationships/tags" Target="../tags/tag711.xml"/><Relationship Id="rId10" Type="http://schemas.openxmlformats.org/officeDocument/2006/relationships/tags" Target="../tags/tag710.xml"/><Relationship Id="rId1" Type="http://schemas.openxmlformats.org/officeDocument/2006/relationships/tags" Target="../tags/tag701.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52.xml"/><Relationship Id="rId3" Type="http://schemas.openxmlformats.org/officeDocument/2006/relationships/tags" Target="../tags/tag717.xml"/><Relationship Id="rId2" Type="http://schemas.openxmlformats.org/officeDocument/2006/relationships/tags" Target="../tags/tag716.xml"/><Relationship Id="rId1" Type="http://schemas.openxmlformats.org/officeDocument/2006/relationships/tags" Target="../tags/tag715.xml"/></Relationships>
</file>

<file path=ppt/slides/_rels/slide26.xml.rels><?xml version="1.0" encoding="UTF-8" standalone="yes"?>
<Relationships xmlns="http://schemas.openxmlformats.org/package/2006/relationships"><Relationship Id="rId9" Type="http://schemas.openxmlformats.org/officeDocument/2006/relationships/tags" Target="../tags/tag725.xml"/><Relationship Id="rId8" Type="http://schemas.openxmlformats.org/officeDocument/2006/relationships/tags" Target="../tags/tag724.xml"/><Relationship Id="rId7" Type="http://schemas.openxmlformats.org/officeDocument/2006/relationships/tags" Target="../tags/tag723.xml"/><Relationship Id="rId6" Type="http://schemas.openxmlformats.org/officeDocument/2006/relationships/tags" Target="../tags/tag722.xml"/><Relationship Id="rId5" Type="http://schemas.openxmlformats.org/officeDocument/2006/relationships/tags" Target="../tags/tag721.xml"/><Relationship Id="rId4" Type="http://schemas.openxmlformats.org/officeDocument/2006/relationships/tags" Target="../tags/tag720.xml"/><Relationship Id="rId3" Type="http://schemas.openxmlformats.org/officeDocument/2006/relationships/image" Target="../media/image23.jpeg"/><Relationship Id="rId2" Type="http://schemas.openxmlformats.org/officeDocument/2006/relationships/tags" Target="../tags/tag719.xml"/><Relationship Id="rId13" Type="http://schemas.openxmlformats.org/officeDocument/2006/relationships/slideLayout" Target="../slideLayouts/slideLayout24.xml"/><Relationship Id="rId12" Type="http://schemas.openxmlformats.org/officeDocument/2006/relationships/tags" Target="../tags/tag728.xml"/><Relationship Id="rId11" Type="http://schemas.openxmlformats.org/officeDocument/2006/relationships/tags" Target="../tags/tag727.xml"/><Relationship Id="rId10" Type="http://schemas.openxmlformats.org/officeDocument/2006/relationships/tags" Target="../tags/tag726.xml"/><Relationship Id="rId1" Type="http://schemas.openxmlformats.org/officeDocument/2006/relationships/tags" Target="../tags/tag718.xml"/></Relationships>
</file>

<file path=ppt/slides/_rels/slide27.xml.rels><?xml version="1.0" encoding="UTF-8" standalone="yes"?>
<Relationships xmlns="http://schemas.openxmlformats.org/package/2006/relationships"><Relationship Id="rId9" Type="http://schemas.openxmlformats.org/officeDocument/2006/relationships/tags" Target="../tags/tag735.xml"/><Relationship Id="rId8" Type="http://schemas.openxmlformats.org/officeDocument/2006/relationships/tags" Target="../tags/tag734.xml"/><Relationship Id="rId7" Type="http://schemas.openxmlformats.org/officeDocument/2006/relationships/tags" Target="../tags/tag733.xml"/><Relationship Id="rId6" Type="http://schemas.openxmlformats.org/officeDocument/2006/relationships/tags" Target="../tags/tag732.xml"/><Relationship Id="rId5" Type="http://schemas.openxmlformats.org/officeDocument/2006/relationships/image" Target="../media/image25.svg"/><Relationship Id="rId4" Type="http://schemas.openxmlformats.org/officeDocument/2006/relationships/image" Target="../media/image24.png"/><Relationship Id="rId3" Type="http://schemas.openxmlformats.org/officeDocument/2006/relationships/tags" Target="../tags/tag731.xml"/><Relationship Id="rId21" Type="http://schemas.openxmlformats.org/officeDocument/2006/relationships/slideLayout" Target="../slideLayouts/slideLayout23.xml"/><Relationship Id="rId20" Type="http://schemas.openxmlformats.org/officeDocument/2006/relationships/tags" Target="../tags/tag742.xml"/><Relationship Id="rId2" Type="http://schemas.openxmlformats.org/officeDocument/2006/relationships/tags" Target="../tags/tag730.xml"/><Relationship Id="rId19" Type="http://schemas.openxmlformats.org/officeDocument/2006/relationships/tags" Target="../tags/tag741.xml"/><Relationship Id="rId18" Type="http://schemas.openxmlformats.org/officeDocument/2006/relationships/tags" Target="../tags/tag740.xml"/><Relationship Id="rId17" Type="http://schemas.openxmlformats.org/officeDocument/2006/relationships/image" Target="../media/image29.svg"/><Relationship Id="rId16" Type="http://schemas.openxmlformats.org/officeDocument/2006/relationships/image" Target="../media/image28.png"/><Relationship Id="rId15" Type="http://schemas.openxmlformats.org/officeDocument/2006/relationships/tags" Target="../tags/tag739.xml"/><Relationship Id="rId14" Type="http://schemas.openxmlformats.org/officeDocument/2006/relationships/tags" Target="../tags/tag738.xml"/><Relationship Id="rId13" Type="http://schemas.openxmlformats.org/officeDocument/2006/relationships/tags" Target="../tags/tag737.xml"/><Relationship Id="rId12" Type="http://schemas.openxmlformats.org/officeDocument/2006/relationships/tags" Target="../tags/tag736.xml"/><Relationship Id="rId11" Type="http://schemas.openxmlformats.org/officeDocument/2006/relationships/image" Target="../media/image27.svg"/><Relationship Id="rId10" Type="http://schemas.openxmlformats.org/officeDocument/2006/relationships/image" Target="../media/image26.png"/><Relationship Id="rId1" Type="http://schemas.openxmlformats.org/officeDocument/2006/relationships/tags" Target="../tags/tag729.xml"/></Relationships>
</file>

<file path=ppt/slides/_rels/slide28.xml.rels><?xml version="1.0" encoding="UTF-8" standalone="yes"?>
<Relationships xmlns="http://schemas.openxmlformats.org/package/2006/relationships"><Relationship Id="rId9" Type="http://schemas.openxmlformats.org/officeDocument/2006/relationships/image" Target="../media/image31.jpeg"/><Relationship Id="rId8" Type="http://schemas.openxmlformats.org/officeDocument/2006/relationships/tags" Target="../tags/tag749.xml"/><Relationship Id="rId7" Type="http://schemas.openxmlformats.org/officeDocument/2006/relationships/tags" Target="../tags/tag748.xml"/><Relationship Id="rId6" Type="http://schemas.openxmlformats.org/officeDocument/2006/relationships/tags" Target="../tags/tag747.xml"/><Relationship Id="rId5" Type="http://schemas.openxmlformats.org/officeDocument/2006/relationships/tags" Target="../tags/tag746.xml"/><Relationship Id="rId4" Type="http://schemas.openxmlformats.org/officeDocument/2006/relationships/image" Target="../media/image30.jpeg"/><Relationship Id="rId3" Type="http://schemas.openxmlformats.org/officeDocument/2006/relationships/tags" Target="../tags/tag745.xml"/><Relationship Id="rId2" Type="http://schemas.openxmlformats.org/officeDocument/2006/relationships/tags" Target="../tags/tag744.xml"/><Relationship Id="rId18" Type="http://schemas.openxmlformats.org/officeDocument/2006/relationships/slideLayout" Target="../slideLayouts/slideLayout22.xml"/><Relationship Id="rId17" Type="http://schemas.openxmlformats.org/officeDocument/2006/relationships/tags" Target="../tags/tag756.xml"/><Relationship Id="rId16" Type="http://schemas.openxmlformats.org/officeDocument/2006/relationships/tags" Target="../tags/tag755.xml"/><Relationship Id="rId15" Type="http://schemas.openxmlformats.org/officeDocument/2006/relationships/tags" Target="../tags/tag754.xml"/><Relationship Id="rId14" Type="http://schemas.openxmlformats.org/officeDocument/2006/relationships/image" Target="../media/image32.jpeg"/><Relationship Id="rId13" Type="http://schemas.openxmlformats.org/officeDocument/2006/relationships/tags" Target="../tags/tag753.xml"/><Relationship Id="rId12" Type="http://schemas.openxmlformats.org/officeDocument/2006/relationships/tags" Target="../tags/tag752.xml"/><Relationship Id="rId11" Type="http://schemas.openxmlformats.org/officeDocument/2006/relationships/tags" Target="../tags/tag751.xml"/><Relationship Id="rId10" Type="http://schemas.openxmlformats.org/officeDocument/2006/relationships/tags" Target="../tags/tag750.xml"/><Relationship Id="rId1" Type="http://schemas.openxmlformats.org/officeDocument/2006/relationships/tags" Target="../tags/tag743.xml"/></Relationships>
</file>

<file path=ppt/slides/_rels/slide29.xml.rels><?xml version="1.0" encoding="UTF-8" standalone="yes"?>
<Relationships xmlns="http://schemas.openxmlformats.org/package/2006/relationships"><Relationship Id="rId9" Type="http://schemas.openxmlformats.org/officeDocument/2006/relationships/tags" Target="../tags/tag764.xml"/><Relationship Id="rId8" Type="http://schemas.openxmlformats.org/officeDocument/2006/relationships/tags" Target="../tags/tag763.xml"/><Relationship Id="rId7" Type="http://schemas.openxmlformats.org/officeDocument/2006/relationships/tags" Target="../tags/tag762.xml"/><Relationship Id="rId6" Type="http://schemas.openxmlformats.org/officeDocument/2006/relationships/tags" Target="../tags/tag761.xml"/><Relationship Id="rId5" Type="http://schemas.openxmlformats.org/officeDocument/2006/relationships/tags" Target="../tags/tag760.xml"/><Relationship Id="rId4" Type="http://schemas.openxmlformats.org/officeDocument/2006/relationships/tags" Target="../tags/tag759.xml"/><Relationship Id="rId3" Type="http://schemas.openxmlformats.org/officeDocument/2006/relationships/image" Target="../media/image33.jpeg"/><Relationship Id="rId2" Type="http://schemas.openxmlformats.org/officeDocument/2006/relationships/tags" Target="../tags/tag758.xml"/><Relationship Id="rId11" Type="http://schemas.openxmlformats.org/officeDocument/2006/relationships/slideLayout" Target="../slideLayouts/slideLayout21.xml"/><Relationship Id="rId10" Type="http://schemas.openxmlformats.org/officeDocument/2006/relationships/tags" Target="../tags/tag765.xml"/><Relationship Id="rId1" Type="http://schemas.openxmlformats.org/officeDocument/2006/relationships/tags" Target="../tags/tag757.xml"/></Relationships>
</file>

<file path=ppt/slides/_rels/slide3.xml.rels><?xml version="1.0" encoding="UTF-8" standalone="yes"?>
<Relationships xmlns="http://schemas.openxmlformats.org/package/2006/relationships"><Relationship Id="rId9" Type="http://schemas.openxmlformats.org/officeDocument/2006/relationships/tags" Target="../tags/tag546.xml"/><Relationship Id="rId8" Type="http://schemas.openxmlformats.org/officeDocument/2006/relationships/tags" Target="../tags/tag545.xml"/><Relationship Id="rId7" Type="http://schemas.openxmlformats.org/officeDocument/2006/relationships/tags" Target="../tags/tag544.xml"/><Relationship Id="rId6" Type="http://schemas.openxmlformats.org/officeDocument/2006/relationships/tags" Target="../tags/tag543.xml"/><Relationship Id="rId5" Type="http://schemas.openxmlformats.org/officeDocument/2006/relationships/tags" Target="../tags/tag542.xml"/><Relationship Id="rId4" Type="http://schemas.openxmlformats.org/officeDocument/2006/relationships/tags" Target="../tags/tag541.xml"/><Relationship Id="rId3" Type="http://schemas.openxmlformats.org/officeDocument/2006/relationships/tags" Target="../tags/tag540.xml"/><Relationship Id="rId2" Type="http://schemas.openxmlformats.org/officeDocument/2006/relationships/tags" Target="../tags/tag539.xml"/><Relationship Id="rId16" Type="http://schemas.openxmlformats.org/officeDocument/2006/relationships/slideLayout" Target="../slideLayouts/slideLayout42.xml"/><Relationship Id="rId15" Type="http://schemas.openxmlformats.org/officeDocument/2006/relationships/tags" Target="../tags/tag552.xml"/><Relationship Id="rId14" Type="http://schemas.openxmlformats.org/officeDocument/2006/relationships/tags" Target="../tags/tag551.xml"/><Relationship Id="rId13" Type="http://schemas.openxmlformats.org/officeDocument/2006/relationships/tags" Target="../tags/tag550.xml"/><Relationship Id="rId12" Type="http://schemas.openxmlformats.org/officeDocument/2006/relationships/tags" Target="../tags/tag549.xml"/><Relationship Id="rId11" Type="http://schemas.openxmlformats.org/officeDocument/2006/relationships/tags" Target="../tags/tag548.xml"/><Relationship Id="rId10" Type="http://schemas.openxmlformats.org/officeDocument/2006/relationships/tags" Target="../tags/tag547.xml"/><Relationship Id="rId1" Type="http://schemas.openxmlformats.org/officeDocument/2006/relationships/tags" Target="../tags/tag538.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52.xml"/><Relationship Id="rId3" Type="http://schemas.openxmlformats.org/officeDocument/2006/relationships/tags" Target="../tags/tag768.xml"/><Relationship Id="rId2" Type="http://schemas.openxmlformats.org/officeDocument/2006/relationships/tags" Target="../tags/tag767.xml"/><Relationship Id="rId1" Type="http://schemas.openxmlformats.org/officeDocument/2006/relationships/tags" Target="../tags/tag766.xml"/></Relationships>
</file>

<file path=ppt/slides/_rels/slide31.xml.rels><?xml version="1.0" encoding="UTF-8" standalone="yes"?>
<Relationships xmlns="http://schemas.openxmlformats.org/package/2006/relationships"><Relationship Id="rId9" Type="http://schemas.openxmlformats.org/officeDocument/2006/relationships/tags" Target="../tags/tag777.xml"/><Relationship Id="rId8" Type="http://schemas.openxmlformats.org/officeDocument/2006/relationships/tags" Target="../tags/tag776.xml"/><Relationship Id="rId7" Type="http://schemas.openxmlformats.org/officeDocument/2006/relationships/tags" Target="../tags/tag775.xml"/><Relationship Id="rId6" Type="http://schemas.openxmlformats.org/officeDocument/2006/relationships/tags" Target="../tags/tag774.xml"/><Relationship Id="rId5" Type="http://schemas.openxmlformats.org/officeDocument/2006/relationships/tags" Target="../tags/tag773.xml"/><Relationship Id="rId4" Type="http://schemas.openxmlformats.org/officeDocument/2006/relationships/tags" Target="../tags/tag772.xml"/><Relationship Id="rId3" Type="http://schemas.openxmlformats.org/officeDocument/2006/relationships/tags" Target="../tags/tag771.xml"/><Relationship Id="rId2" Type="http://schemas.openxmlformats.org/officeDocument/2006/relationships/tags" Target="../tags/tag770.xml"/><Relationship Id="rId12" Type="http://schemas.openxmlformats.org/officeDocument/2006/relationships/slideLayout" Target="../slideLayouts/slideLayout20.xml"/><Relationship Id="rId11" Type="http://schemas.openxmlformats.org/officeDocument/2006/relationships/tags" Target="../tags/tag779.xml"/><Relationship Id="rId10" Type="http://schemas.openxmlformats.org/officeDocument/2006/relationships/tags" Target="../tags/tag778.xml"/><Relationship Id="rId1" Type="http://schemas.openxmlformats.org/officeDocument/2006/relationships/tags" Target="../tags/tag769.xml"/></Relationships>
</file>

<file path=ppt/slides/_rels/slide32.xml.rels><?xml version="1.0" encoding="UTF-8" standalone="yes"?>
<Relationships xmlns="http://schemas.openxmlformats.org/package/2006/relationships"><Relationship Id="rId9" Type="http://schemas.openxmlformats.org/officeDocument/2006/relationships/tags" Target="../tags/tag788.xml"/><Relationship Id="rId8" Type="http://schemas.openxmlformats.org/officeDocument/2006/relationships/tags" Target="../tags/tag787.xml"/><Relationship Id="rId7" Type="http://schemas.openxmlformats.org/officeDocument/2006/relationships/tags" Target="../tags/tag786.xml"/><Relationship Id="rId6" Type="http://schemas.openxmlformats.org/officeDocument/2006/relationships/tags" Target="../tags/tag785.xml"/><Relationship Id="rId5" Type="http://schemas.openxmlformats.org/officeDocument/2006/relationships/tags" Target="../tags/tag784.xml"/><Relationship Id="rId4" Type="http://schemas.openxmlformats.org/officeDocument/2006/relationships/tags" Target="../tags/tag783.xml"/><Relationship Id="rId3" Type="http://schemas.openxmlformats.org/officeDocument/2006/relationships/tags" Target="../tags/tag782.xml"/><Relationship Id="rId2" Type="http://schemas.openxmlformats.org/officeDocument/2006/relationships/tags" Target="../tags/tag781.xml"/><Relationship Id="rId15" Type="http://schemas.openxmlformats.org/officeDocument/2006/relationships/slideLayout" Target="../slideLayouts/slideLayout19.xml"/><Relationship Id="rId14" Type="http://schemas.openxmlformats.org/officeDocument/2006/relationships/tags" Target="../tags/tag793.xml"/><Relationship Id="rId13" Type="http://schemas.openxmlformats.org/officeDocument/2006/relationships/tags" Target="../tags/tag792.xml"/><Relationship Id="rId12" Type="http://schemas.openxmlformats.org/officeDocument/2006/relationships/tags" Target="../tags/tag791.xml"/><Relationship Id="rId11" Type="http://schemas.openxmlformats.org/officeDocument/2006/relationships/tags" Target="../tags/tag790.xml"/><Relationship Id="rId10" Type="http://schemas.openxmlformats.org/officeDocument/2006/relationships/tags" Target="../tags/tag789.xml"/><Relationship Id="rId1" Type="http://schemas.openxmlformats.org/officeDocument/2006/relationships/tags" Target="../tags/tag780.xml"/></Relationships>
</file>

<file path=ppt/slides/_rels/slide33.xml.rels><?xml version="1.0" encoding="UTF-8" standalone="yes"?>
<Relationships xmlns="http://schemas.openxmlformats.org/package/2006/relationships"><Relationship Id="rId9" Type="http://schemas.openxmlformats.org/officeDocument/2006/relationships/image" Target="../media/image35.jpeg"/><Relationship Id="rId8" Type="http://schemas.openxmlformats.org/officeDocument/2006/relationships/tags" Target="../tags/tag800.xml"/><Relationship Id="rId7" Type="http://schemas.openxmlformats.org/officeDocument/2006/relationships/tags" Target="../tags/tag799.xml"/><Relationship Id="rId6" Type="http://schemas.openxmlformats.org/officeDocument/2006/relationships/tags" Target="../tags/tag798.xml"/><Relationship Id="rId5" Type="http://schemas.openxmlformats.org/officeDocument/2006/relationships/tags" Target="../tags/tag797.xml"/><Relationship Id="rId4" Type="http://schemas.openxmlformats.org/officeDocument/2006/relationships/image" Target="../media/image34.jpeg"/><Relationship Id="rId3" Type="http://schemas.openxmlformats.org/officeDocument/2006/relationships/tags" Target="../tags/tag796.xml"/><Relationship Id="rId2" Type="http://schemas.openxmlformats.org/officeDocument/2006/relationships/tags" Target="../tags/tag795.xml"/><Relationship Id="rId18" Type="http://schemas.openxmlformats.org/officeDocument/2006/relationships/slideLayout" Target="../slideLayouts/slideLayout18.xml"/><Relationship Id="rId17" Type="http://schemas.openxmlformats.org/officeDocument/2006/relationships/tags" Target="../tags/tag807.xml"/><Relationship Id="rId16" Type="http://schemas.openxmlformats.org/officeDocument/2006/relationships/tags" Target="../tags/tag806.xml"/><Relationship Id="rId15" Type="http://schemas.openxmlformats.org/officeDocument/2006/relationships/tags" Target="../tags/tag805.xml"/><Relationship Id="rId14" Type="http://schemas.openxmlformats.org/officeDocument/2006/relationships/image" Target="../media/image36.jpeg"/><Relationship Id="rId13" Type="http://schemas.openxmlformats.org/officeDocument/2006/relationships/tags" Target="../tags/tag804.xml"/><Relationship Id="rId12" Type="http://schemas.openxmlformats.org/officeDocument/2006/relationships/tags" Target="../tags/tag803.xml"/><Relationship Id="rId11" Type="http://schemas.openxmlformats.org/officeDocument/2006/relationships/tags" Target="../tags/tag802.xml"/><Relationship Id="rId10" Type="http://schemas.openxmlformats.org/officeDocument/2006/relationships/tags" Target="../tags/tag801.xml"/><Relationship Id="rId1" Type="http://schemas.openxmlformats.org/officeDocument/2006/relationships/tags" Target="../tags/tag794.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52.xml"/><Relationship Id="rId3" Type="http://schemas.openxmlformats.org/officeDocument/2006/relationships/tags" Target="../tags/tag810.xml"/><Relationship Id="rId2" Type="http://schemas.openxmlformats.org/officeDocument/2006/relationships/tags" Target="../tags/tag809.xml"/><Relationship Id="rId1" Type="http://schemas.openxmlformats.org/officeDocument/2006/relationships/tags" Target="../tags/tag808.xml"/></Relationships>
</file>

<file path=ppt/slides/_rels/slide35.xml.rels><?xml version="1.0" encoding="UTF-8" standalone="yes"?>
<Relationships xmlns="http://schemas.openxmlformats.org/package/2006/relationships"><Relationship Id="rId9" Type="http://schemas.openxmlformats.org/officeDocument/2006/relationships/image" Target="../media/image40.svg"/><Relationship Id="rId8" Type="http://schemas.openxmlformats.org/officeDocument/2006/relationships/image" Target="../media/image39.png"/><Relationship Id="rId7" Type="http://schemas.openxmlformats.org/officeDocument/2006/relationships/tags" Target="../tags/tag815.xml"/><Relationship Id="rId6" Type="http://schemas.openxmlformats.org/officeDocument/2006/relationships/tags" Target="../tags/tag814.xml"/><Relationship Id="rId5" Type="http://schemas.openxmlformats.org/officeDocument/2006/relationships/tags" Target="../tags/tag813.xml"/><Relationship Id="rId4" Type="http://schemas.openxmlformats.org/officeDocument/2006/relationships/image" Target="../media/image38.svg"/><Relationship Id="rId3" Type="http://schemas.openxmlformats.org/officeDocument/2006/relationships/image" Target="../media/image37.png"/><Relationship Id="rId2" Type="http://schemas.openxmlformats.org/officeDocument/2006/relationships/tags" Target="../tags/tag812.xml"/><Relationship Id="rId13" Type="http://schemas.openxmlformats.org/officeDocument/2006/relationships/slideLayout" Target="../slideLayouts/slideLayout17.xml"/><Relationship Id="rId12" Type="http://schemas.openxmlformats.org/officeDocument/2006/relationships/tags" Target="../tags/tag818.xml"/><Relationship Id="rId11" Type="http://schemas.openxmlformats.org/officeDocument/2006/relationships/tags" Target="../tags/tag817.xml"/><Relationship Id="rId10" Type="http://schemas.openxmlformats.org/officeDocument/2006/relationships/tags" Target="../tags/tag816.xml"/><Relationship Id="rId1" Type="http://schemas.openxmlformats.org/officeDocument/2006/relationships/tags" Target="../tags/tag811.xml"/></Relationships>
</file>

<file path=ppt/slides/_rels/slide36.xml.rels><?xml version="1.0" encoding="UTF-8" standalone="yes"?>
<Relationships xmlns="http://schemas.openxmlformats.org/package/2006/relationships"><Relationship Id="rId9" Type="http://schemas.openxmlformats.org/officeDocument/2006/relationships/image" Target="../media/image42.jpeg"/><Relationship Id="rId8" Type="http://schemas.openxmlformats.org/officeDocument/2006/relationships/tags" Target="../tags/tag825.xml"/><Relationship Id="rId7" Type="http://schemas.openxmlformats.org/officeDocument/2006/relationships/tags" Target="../tags/tag824.xml"/><Relationship Id="rId6" Type="http://schemas.openxmlformats.org/officeDocument/2006/relationships/tags" Target="../tags/tag823.xml"/><Relationship Id="rId5" Type="http://schemas.openxmlformats.org/officeDocument/2006/relationships/tags" Target="../tags/tag822.xml"/><Relationship Id="rId4" Type="http://schemas.openxmlformats.org/officeDocument/2006/relationships/image" Target="../media/image41.jpeg"/><Relationship Id="rId3" Type="http://schemas.openxmlformats.org/officeDocument/2006/relationships/tags" Target="../tags/tag821.xml"/><Relationship Id="rId2" Type="http://schemas.openxmlformats.org/officeDocument/2006/relationships/tags" Target="../tags/tag820.xml"/><Relationship Id="rId13" Type="http://schemas.openxmlformats.org/officeDocument/2006/relationships/slideLayout" Target="../slideLayouts/slideLayout16.xml"/><Relationship Id="rId12" Type="http://schemas.openxmlformats.org/officeDocument/2006/relationships/tags" Target="../tags/tag828.xml"/><Relationship Id="rId11" Type="http://schemas.openxmlformats.org/officeDocument/2006/relationships/tags" Target="../tags/tag827.xml"/><Relationship Id="rId10" Type="http://schemas.openxmlformats.org/officeDocument/2006/relationships/tags" Target="../tags/tag826.xml"/><Relationship Id="rId1" Type="http://schemas.openxmlformats.org/officeDocument/2006/relationships/tags" Target="../tags/tag819.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52.xml"/><Relationship Id="rId3" Type="http://schemas.openxmlformats.org/officeDocument/2006/relationships/tags" Target="../tags/tag831.xml"/><Relationship Id="rId2" Type="http://schemas.openxmlformats.org/officeDocument/2006/relationships/tags" Target="../tags/tag830.xml"/><Relationship Id="rId1" Type="http://schemas.openxmlformats.org/officeDocument/2006/relationships/tags" Target="../tags/tag829.xml"/></Relationships>
</file>

<file path=ppt/slides/_rels/slide38.xml.rels><?xml version="1.0" encoding="UTF-8" standalone="yes"?>
<Relationships xmlns="http://schemas.openxmlformats.org/package/2006/relationships"><Relationship Id="rId9" Type="http://schemas.openxmlformats.org/officeDocument/2006/relationships/tags" Target="../tags/tag838.xml"/><Relationship Id="rId8" Type="http://schemas.openxmlformats.org/officeDocument/2006/relationships/tags" Target="../tags/tag837.xml"/><Relationship Id="rId7" Type="http://schemas.openxmlformats.org/officeDocument/2006/relationships/tags" Target="../tags/tag83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tags" Target="../tags/tag835.xml"/><Relationship Id="rId31" Type="http://schemas.openxmlformats.org/officeDocument/2006/relationships/slideLayout" Target="../slideLayouts/slideLayout15.xml"/><Relationship Id="rId30" Type="http://schemas.openxmlformats.org/officeDocument/2006/relationships/tags" Target="../tags/tag853.xml"/><Relationship Id="rId3" Type="http://schemas.openxmlformats.org/officeDocument/2006/relationships/tags" Target="../tags/tag834.xml"/><Relationship Id="rId29" Type="http://schemas.openxmlformats.org/officeDocument/2006/relationships/tags" Target="../tags/tag852.xml"/><Relationship Id="rId28" Type="http://schemas.openxmlformats.org/officeDocument/2006/relationships/tags" Target="../tags/tag851.xml"/><Relationship Id="rId27" Type="http://schemas.openxmlformats.org/officeDocument/2006/relationships/image" Target="../media/image46.svg"/><Relationship Id="rId26" Type="http://schemas.openxmlformats.org/officeDocument/2006/relationships/image" Target="../media/image45.png"/><Relationship Id="rId25" Type="http://schemas.openxmlformats.org/officeDocument/2006/relationships/tags" Target="../tags/tag850.xml"/><Relationship Id="rId24" Type="http://schemas.openxmlformats.org/officeDocument/2006/relationships/tags" Target="../tags/tag849.xml"/><Relationship Id="rId23" Type="http://schemas.openxmlformats.org/officeDocument/2006/relationships/tags" Target="../tags/tag848.xml"/><Relationship Id="rId22" Type="http://schemas.openxmlformats.org/officeDocument/2006/relationships/tags" Target="../tags/tag847.xml"/><Relationship Id="rId21" Type="http://schemas.openxmlformats.org/officeDocument/2006/relationships/tags" Target="../tags/tag846.xml"/><Relationship Id="rId20" Type="http://schemas.openxmlformats.org/officeDocument/2006/relationships/image" Target="../media/image44.svg"/><Relationship Id="rId2" Type="http://schemas.openxmlformats.org/officeDocument/2006/relationships/tags" Target="../tags/tag833.xml"/><Relationship Id="rId19" Type="http://schemas.openxmlformats.org/officeDocument/2006/relationships/image" Target="../media/image43.png"/><Relationship Id="rId18" Type="http://schemas.openxmlformats.org/officeDocument/2006/relationships/tags" Target="../tags/tag845.xml"/><Relationship Id="rId17" Type="http://schemas.openxmlformats.org/officeDocument/2006/relationships/tags" Target="../tags/tag844.xml"/><Relationship Id="rId16" Type="http://schemas.openxmlformats.org/officeDocument/2006/relationships/tags" Target="../tags/tag843.xml"/><Relationship Id="rId15" Type="http://schemas.openxmlformats.org/officeDocument/2006/relationships/tags" Target="../tags/tag842.xml"/><Relationship Id="rId14" Type="http://schemas.openxmlformats.org/officeDocument/2006/relationships/tags" Target="../tags/tag841.xml"/><Relationship Id="rId13" Type="http://schemas.openxmlformats.org/officeDocument/2006/relationships/image" Target="../media/image40.svg"/><Relationship Id="rId12" Type="http://schemas.openxmlformats.org/officeDocument/2006/relationships/image" Target="../media/image39.png"/><Relationship Id="rId11" Type="http://schemas.openxmlformats.org/officeDocument/2006/relationships/tags" Target="../tags/tag840.xml"/><Relationship Id="rId10" Type="http://schemas.openxmlformats.org/officeDocument/2006/relationships/tags" Target="../tags/tag839.xml"/><Relationship Id="rId1" Type="http://schemas.openxmlformats.org/officeDocument/2006/relationships/tags" Target="../tags/tag832.xml"/></Relationships>
</file>

<file path=ppt/slides/_rels/slide39.xml.rels><?xml version="1.0" encoding="UTF-8" standalone="yes"?>
<Relationships xmlns="http://schemas.openxmlformats.org/package/2006/relationships"><Relationship Id="rId9" Type="http://schemas.openxmlformats.org/officeDocument/2006/relationships/tags" Target="../tags/tag860.xml"/><Relationship Id="rId8" Type="http://schemas.openxmlformats.org/officeDocument/2006/relationships/tags" Target="../tags/tag859.xml"/><Relationship Id="rId7" Type="http://schemas.openxmlformats.org/officeDocument/2006/relationships/tags" Target="../tags/tag85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tags" Target="../tags/tag857.xml"/><Relationship Id="rId3" Type="http://schemas.openxmlformats.org/officeDocument/2006/relationships/tags" Target="../tags/tag856.xml"/><Relationship Id="rId24" Type="http://schemas.openxmlformats.org/officeDocument/2006/relationships/slideLayout" Target="../slideLayouts/slideLayout14.xml"/><Relationship Id="rId23" Type="http://schemas.openxmlformats.org/officeDocument/2006/relationships/tags" Target="../tags/tag870.xml"/><Relationship Id="rId22" Type="http://schemas.openxmlformats.org/officeDocument/2006/relationships/tags" Target="../tags/tag869.xml"/><Relationship Id="rId21" Type="http://schemas.openxmlformats.org/officeDocument/2006/relationships/tags" Target="../tags/tag868.xml"/><Relationship Id="rId20" Type="http://schemas.openxmlformats.org/officeDocument/2006/relationships/image" Target="../media/image29.svg"/><Relationship Id="rId2" Type="http://schemas.openxmlformats.org/officeDocument/2006/relationships/tags" Target="../tags/tag855.xml"/><Relationship Id="rId19" Type="http://schemas.openxmlformats.org/officeDocument/2006/relationships/image" Target="../media/image28.png"/><Relationship Id="rId18" Type="http://schemas.openxmlformats.org/officeDocument/2006/relationships/tags" Target="../tags/tag867.xml"/><Relationship Id="rId17" Type="http://schemas.openxmlformats.org/officeDocument/2006/relationships/tags" Target="../tags/tag866.xml"/><Relationship Id="rId16" Type="http://schemas.openxmlformats.org/officeDocument/2006/relationships/tags" Target="../tags/tag865.xml"/><Relationship Id="rId15" Type="http://schemas.openxmlformats.org/officeDocument/2006/relationships/tags" Target="../tags/tag864.xml"/><Relationship Id="rId14" Type="http://schemas.openxmlformats.org/officeDocument/2006/relationships/tags" Target="../tags/tag863.xml"/><Relationship Id="rId13" Type="http://schemas.openxmlformats.org/officeDocument/2006/relationships/image" Target="../media/image27.svg"/><Relationship Id="rId12" Type="http://schemas.openxmlformats.org/officeDocument/2006/relationships/image" Target="../media/image26.png"/><Relationship Id="rId11" Type="http://schemas.openxmlformats.org/officeDocument/2006/relationships/tags" Target="../tags/tag862.xml"/><Relationship Id="rId10" Type="http://schemas.openxmlformats.org/officeDocument/2006/relationships/tags" Target="../tags/tag861.xml"/><Relationship Id="rId1" Type="http://schemas.openxmlformats.org/officeDocument/2006/relationships/tags" Target="../tags/tag854.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52.xml"/><Relationship Id="rId3" Type="http://schemas.openxmlformats.org/officeDocument/2006/relationships/tags" Target="../tags/tag555.xml"/><Relationship Id="rId2" Type="http://schemas.openxmlformats.org/officeDocument/2006/relationships/tags" Target="../tags/tag554.xml"/><Relationship Id="rId1" Type="http://schemas.openxmlformats.org/officeDocument/2006/relationships/tags" Target="../tags/tag553.xml"/></Relationships>
</file>

<file path=ppt/slides/_rels/slide40.xml.rels><?xml version="1.0" encoding="UTF-8" standalone="yes"?>
<Relationships xmlns="http://schemas.openxmlformats.org/package/2006/relationships"><Relationship Id="rId9" Type="http://schemas.openxmlformats.org/officeDocument/2006/relationships/tags" Target="../tags/tag877.xml"/><Relationship Id="rId8" Type="http://schemas.openxmlformats.org/officeDocument/2006/relationships/tags" Target="../tags/tag876.xml"/><Relationship Id="rId7" Type="http://schemas.openxmlformats.org/officeDocument/2006/relationships/tags" Target="../tags/tag875.xml"/><Relationship Id="rId6" Type="http://schemas.openxmlformats.org/officeDocument/2006/relationships/tags" Target="../tags/tag874.xml"/><Relationship Id="rId5" Type="http://schemas.openxmlformats.org/officeDocument/2006/relationships/image" Target="../media/image38.svg"/><Relationship Id="rId4" Type="http://schemas.openxmlformats.org/officeDocument/2006/relationships/image" Target="../media/image37.png"/><Relationship Id="rId3" Type="http://schemas.openxmlformats.org/officeDocument/2006/relationships/tags" Target="../tags/tag873.xml"/><Relationship Id="rId21" Type="http://schemas.openxmlformats.org/officeDocument/2006/relationships/slideLayout" Target="../slideLayouts/slideLayout13.xml"/><Relationship Id="rId20" Type="http://schemas.openxmlformats.org/officeDocument/2006/relationships/tags" Target="../tags/tag884.xml"/><Relationship Id="rId2" Type="http://schemas.openxmlformats.org/officeDocument/2006/relationships/tags" Target="../tags/tag872.xml"/><Relationship Id="rId19" Type="http://schemas.openxmlformats.org/officeDocument/2006/relationships/tags" Target="../tags/tag883.xml"/><Relationship Id="rId18" Type="http://schemas.openxmlformats.org/officeDocument/2006/relationships/tags" Target="../tags/tag882.xml"/><Relationship Id="rId17" Type="http://schemas.openxmlformats.org/officeDocument/2006/relationships/image" Target="../media/image44.svg"/><Relationship Id="rId16" Type="http://schemas.openxmlformats.org/officeDocument/2006/relationships/image" Target="../media/image43.png"/><Relationship Id="rId15" Type="http://schemas.openxmlformats.org/officeDocument/2006/relationships/tags" Target="../tags/tag881.xml"/><Relationship Id="rId14" Type="http://schemas.openxmlformats.org/officeDocument/2006/relationships/tags" Target="../tags/tag880.xml"/><Relationship Id="rId13" Type="http://schemas.openxmlformats.org/officeDocument/2006/relationships/tags" Target="../tags/tag879.xml"/><Relationship Id="rId12" Type="http://schemas.openxmlformats.org/officeDocument/2006/relationships/tags" Target="../tags/tag878.xml"/><Relationship Id="rId11" Type="http://schemas.openxmlformats.org/officeDocument/2006/relationships/image" Target="../media/image40.svg"/><Relationship Id="rId10" Type="http://schemas.openxmlformats.org/officeDocument/2006/relationships/image" Target="../media/image39.png"/><Relationship Id="rId1" Type="http://schemas.openxmlformats.org/officeDocument/2006/relationships/tags" Target="../tags/tag871.xml"/></Relationships>
</file>

<file path=ppt/slides/_rels/slide41.xml.rels><?xml version="1.0" encoding="UTF-8" standalone="yes"?>
<Relationships xmlns="http://schemas.openxmlformats.org/package/2006/relationships"><Relationship Id="rId9" Type="http://schemas.openxmlformats.org/officeDocument/2006/relationships/tags" Target="../tags/tag892.xml"/><Relationship Id="rId8" Type="http://schemas.openxmlformats.org/officeDocument/2006/relationships/tags" Target="../tags/tag891.xml"/><Relationship Id="rId7" Type="http://schemas.openxmlformats.org/officeDocument/2006/relationships/tags" Target="../tags/tag890.xml"/><Relationship Id="rId6" Type="http://schemas.openxmlformats.org/officeDocument/2006/relationships/tags" Target="../tags/tag889.xml"/><Relationship Id="rId5" Type="http://schemas.openxmlformats.org/officeDocument/2006/relationships/tags" Target="../tags/tag888.xml"/><Relationship Id="rId4" Type="http://schemas.openxmlformats.org/officeDocument/2006/relationships/tags" Target="../tags/tag887.xml"/><Relationship Id="rId3" Type="http://schemas.openxmlformats.org/officeDocument/2006/relationships/image" Target="../media/image47.jpeg"/><Relationship Id="rId2" Type="http://schemas.openxmlformats.org/officeDocument/2006/relationships/tags" Target="../tags/tag886.xml"/><Relationship Id="rId10" Type="http://schemas.openxmlformats.org/officeDocument/2006/relationships/slideLayout" Target="../slideLayouts/slideLayout12.xml"/><Relationship Id="rId1" Type="http://schemas.openxmlformats.org/officeDocument/2006/relationships/tags" Target="../tags/tag885.xml"/></Relationships>
</file>

<file path=ppt/slides/_rels/slide42.xml.rels><?xml version="1.0" encoding="UTF-8" standalone="yes"?>
<Relationships xmlns="http://schemas.openxmlformats.org/package/2006/relationships"><Relationship Id="rId9" Type="http://schemas.openxmlformats.org/officeDocument/2006/relationships/tags" Target="../tags/tag900.xml"/><Relationship Id="rId8" Type="http://schemas.openxmlformats.org/officeDocument/2006/relationships/tags" Target="../tags/tag899.xml"/><Relationship Id="rId7" Type="http://schemas.openxmlformats.org/officeDocument/2006/relationships/tags" Target="../tags/tag898.xml"/><Relationship Id="rId6" Type="http://schemas.openxmlformats.org/officeDocument/2006/relationships/tags" Target="../tags/tag897.xml"/><Relationship Id="rId5" Type="http://schemas.openxmlformats.org/officeDocument/2006/relationships/tags" Target="../tags/tag896.xml"/><Relationship Id="rId4" Type="http://schemas.openxmlformats.org/officeDocument/2006/relationships/tags" Target="../tags/tag895.xml"/><Relationship Id="rId3" Type="http://schemas.openxmlformats.org/officeDocument/2006/relationships/image" Target="../media/image48.jpeg"/><Relationship Id="rId2" Type="http://schemas.openxmlformats.org/officeDocument/2006/relationships/tags" Target="../tags/tag894.xml"/><Relationship Id="rId14" Type="http://schemas.openxmlformats.org/officeDocument/2006/relationships/slideLayout" Target="../slideLayouts/slideLayout11.xml"/><Relationship Id="rId13" Type="http://schemas.openxmlformats.org/officeDocument/2006/relationships/tags" Target="../tags/tag904.xml"/><Relationship Id="rId12" Type="http://schemas.openxmlformats.org/officeDocument/2006/relationships/tags" Target="../tags/tag903.xml"/><Relationship Id="rId11" Type="http://schemas.openxmlformats.org/officeDocument/2006/relationships/tags" Target="../tags/tag902.xml"/><Relationship Id="rId10" Type="http://schemas.openxmlformats.org/officeDocument/2006/relationships/tags" Target="../tags/tag901.xml"/><Relationship Id="rId1" Type="http://schemas.openxmlformats.org/officeDocument/2006/relationships/tags" Target="../tags/tag893.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53.xml"/><Relationship Id="rId3" Type="http://schemas.openxmlformats.org/officeDocument/2006/relationships/tags" Target="../tags/tag907.xml"/><Relationship Id="rId2" Type="http://schemas.openxmlformats.org/officeDocument/2006/relationships/tags" Target="../tags/tag906.xml"/><Relationship Id="rId1" Type="http://schemas.openxmlformats.org/officeDocument/2006/relationships/tags" Target="../tags/tag905.xml"/></Relationships>
</file>

<file path=ppt/slides/_rels/slide5.xml.rels><?xml version="1.0" encoding="UTF-8" standalone="yes"?>
<Relationships xmlns="http://schemas.openxmlformats.org/package/2006/relationships"><Relationship Id="rId9" Type="http://schemas.openxmlformats.org/officeDocument/2006/relationships/tags" Target="../tags/tag564.xml"/><Relationship Id="rId8" Type="http://schemas.openxmlformats.org/officeDocument/2006/relationships/tags" Target="../tags/tag563.xml"/><Relationship Id="rId7" Type="http://schemas.openxmlformats.org/officeDocument/2006/relationships/tags" Target="../tags/tag562.xml"/><Relationship Id="rId6" Type="http://schemas.openxmlformats.org/officeDocument/2006/relationships/tags" Target="../tags/tag561.xml"/><Relationship Id="rId5" Type="http://schemas.openxmlformats.org/officeDocument/2006/relationships/tags" Target="../tags/tag560.xml"/><Relationship Id="rId4" Type="http://schemas.openxmlformats.org/officeDocument/2006/relationships/tags" Target="../tags/tag559.xml"/><Relationship Id="rId3" Type="http://schemas.openxmlformats.org/officeDocument/2006/relationships/tags" Target="../tags/tag558.xml"/><Relationship Id="rId2" Type="http://schemas.openxmlformats.org/officeDocument/2006/relationships/tags" Target="../tags/tag557.xml"/><Relationship Id="rId12" Type="http://schemas.openxmlformats.org/officeDocument/2006/relationships/slideLayout" Target="../slideLayouts/slideLayout41.xml"/><Relationship Id="rId11" Type="http://schemas.openxmlformats.org/officeDocument/2006/relationships/tags" Target="../tags/tag566.xml"/><Relationship Id="rId10" Type="http://schemas.openxmlformats.org/officeDocument/2006/relationships/tags" Target="../tags/tag565.xml"/><Relationship Id="rId1" Type="http://schemas.openxmlformats.org/officeDocument/2006/relationships/tags" Target="../tags/tag556.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40.xml"/><Relationship Id="rId6" Type="http://schemas.openxmlformats.org/officeDocument/2006/relationships/tags" Target="../tags/tag571.xml"/><Relationship Id="rId5" Type="http://schemas.openxmlformats.org/officeDocument/2006/relationships/tags" Target="../tags/tag570.xml"/><Relationship Id="rId4" Type="http://schemas.openxmlformats.org/officeDocument/2006/relationships/tags" Target="../tags/tag569.xml"/><Relationship Id="rId3" Type="http://schemas.openxmlformats.org/officeDocument/2006/relationships/image" Target="../media/image3.jpeg"/><Relationship Id="rId2" Type="http://schemas.openxmlformats.org/officeDocument/2006/relationships/tags" Target="../tags/tag568.xml"/><Relationship Id="rId1" Type="http://schemas.openxmlformats.org/officeDocument/2006/relationships/tags" Target="../tags/tag567.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tags" Target="../tags/tag579.xml"/><Relationship Id="rId7" Type="http://schemas.openxmlformats.org/officeDocument/2006/relationships/tags" Target="../tags/tag578.xml"/><Relationship Id="rId6" Type="http://schemas.openxmlformats.org/officeDocument/2006/relationships/tags" Target="../tags/tag577.xml"/><Relationship Id="rId5" Type="http://schemas.openxmlformats.org/officeDocument/2006/relationships/tags" Target="../tags/tag576.xml"/><Relationship Id="rId4" Type="http://schemas.openxmlformats.org/officeDocument/2006/relationships/tags" Target="../tags/tag575.xml"/><Relationship Id="rId3" Type="http://schemas.openxmlformats.org/officeDocument/2006/relationships/tags" Target="../tags/tag574.xml"/><Relationship Id="rId2" Type="http://schemas.openxmlformats.org/officeDocument/2006/relationships/tags" Target="../tags/tag573.xml"/><Relationship Id="rId1" Type="http://schemas.openxmlformats.org/officeDocument/2006/relationships/tags" Target="../tags/tag572.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38.xml"/><Relationship Id="rId7" Type="http://schemas.openxmlformats.org/officeDocument/2006/relationships/tags" Target="../tags/tag585.xml"/><Relationship Id="rId6" Type="http://schemas.openxmlformats.org/officeDocument/2006/relationships/tags" Target="../tags/tag584.xml"/><Relationship Id="rId5" Type="http://schemas.openxmlformats.org/officeDocument/2006/relationships/tags" Target="../tags/tag583.xml"/><Relationship Id="rId4" Type="http://schemas.openxmlformats.org/officeDocument/2006/relationships/tags" Target="../tags/tag582.xml"/><Relationship Id="rId3" Type="http://schemas.openxmlformats.org/officeDocument/2006/relationships/image" Target="../media/image4.jpeg"/><Relationship Id="rId2" Type="http://schemas.openxmlformats.org/officeDocument/2006/relationships/tags" Target="../tags/tag581.xml"/><Relationship Id="rId1" Type="http://schemas.openxmlformats.org/officeDocument/2006/relationships/tags" Target="../tags/tag580.xml"/></Relationships>
</file>

<file path=ppt/slides/_rels/slide9.xml.rels><?xml version="1.0" encoding="UTF-8" standalone="yes"?>
<Relationships xmlns="http://schemas.openxmlformats.org/package/2006/relationships"><Relationship Id="rId9" Type="http://schemas.openxmlformats.org/officeDocument/2006/relationships/tags" Target="../tags/tag594.xml"/><Relationship Id="rId8" Type="http://schemas.openxmlformats.org/officeDocument/2006/relationships/tags" Target="../tags/tag593.xml"/><Relationship Id="rId7" Type="http://schemas.openxmlformats.org/officeDocument/2006/relationships/tags" Target="../tags/tag592.xml"/><Relationship Id="rId6" Type="http://schemas.openxmlformats.org/officeDocument/2006/relationships/tags" Target="../tags/tag591.xml"/><Relationship Id="rId5" Type="http://schemas.openxmlformats.org/officeDocument/2006/relationships/tags" Target="../tags/tag590.xml"/><Relationship Id="rId4" Type="http://schemas.openxmlformats.org/officeDocument/2006/relationships/tags" Target="../tags/tag589.xml"/><Relationship Id="rId3" Type="http://schemas.openxmlformats.org/officeDocument/2006/relationships/tags" Target="../tags/tag588.xml"/><Relationship Id="rId2" Type="http://schemas.openxmlformats.org/officeDocument/2006/relationships/tags" Target="../tags/tag587.xml"/><Relationship Id="rId12" Type="http://schemas.openxmlformats.org/officeDocument/2006/relationships/slideLayout" Target="../slideLayouts/slideLayout37.xml"/><Relationship Id="rId11" Type="http://schemas.openxmlformats.org/officeDocument/2006/relationships/tags" Target="../tags/tag596.xml"/><Relationship Id="rId10" Type="http://schemas.openxmlformats.org/officeDocument/2006/relationships/tags" Target="../tags/tag595.xml"/><Relationship Id="rId1" Type="http://schemas.openxmlformats.org/officeDocument/2006/relationships/tags" Target="../tags/tag5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ctrTitle" idx="16387"/>
            <p:custDataLst>
              <p:tags r:id="rId1"/>
            </p:custDataLst>
          </p:nvPr>
        </p:nvSpPr>
        <p:spPr>
          <a:xfrm>
            <a:off x="1016000" y="2159000"/>
            <a:ext cx="10027920" cy="2540000"/>
          </a:xfrm>
        </p:spPr>
        <p:txBody>
          <a:bodyPr>
            <a:normAutofit/>
          </a:bodyPr>
          <a:p>
            <a:r>
              <a:rPr lang="zh-CN" altLang="en-US"/>
              <a:t>磴口县应急避难场所专项规划</a:t>
            </a:r>
            <a:r>
              <a:rPr lang="en-US" altLang="zh-CN"/>
              <a:t>   </a:t>
            </a:r>
            <a:br>
              <a:rPr lang="en-US" altLang="zh-CN"/>
            </a:br>
            <a:r>
              <a:rPr lang="en-US" altLang="zh-CN"/>
              <a:t>        </a:t>
            </a:r>
            <a:r>
              <a:rPr lang="zh-CN" altLang="en-US"/>
              <a:t>（2025—2035年）</a:t>
            </a:r>
            <a:endParaRPr lang="zh-CN" altLang="en-US"/>
          </a:p>
        </p:txBody>
      </p:sp>
      <p:sp>
        <p:nvSpPr>
          <p:cNvPr id="4" name="署名占位符 10"/>
          <p:cNvSpPr>
            <a:spLocks noGrp="1"/>
          </p:cNvSpPr>
          <p:nvPr>
            <p:ph type="body" sz="quarter" idx="16389"/>
            <p:custDataLst>
              <p:tags r:id="rId2"/>
            </p:custDataLst>
          </p:nvPr>
        </p:nvSpPr>
        <p:spPr>
          <a:xfrm>
            <a:off x="4182745" y="3653790"/>
            <a:ext cx="3945890" cy="1656080"/>
          </a:xfrm>
        </p:spPr>
        <p:txBody>
          <a:bodyPr/>
          <a:p>
            <a:r>
              <a:rPr lang="zh-CN" altLang="en-US" sz="4400"/>
              <a:t>公众征求意见稿</a:t>
            </a:r>
            <a:endParaRPr lang="zh-CN" altLang="en-US" sz="4400"/>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应急避难场所发展现状及分析</a:t>
            </a:r>
            <a:endParaRPr lang="zh-CN" altLang="en-US"/>
          </a:p>
        </p:txBody>
      </p:sp>
      <p:pic>
        <p:nvPicPr>
          <p:cNvPr id="3" name="内容占位符 2" descr="78cb7cf9-e1f9-11f0-9d2a-e6f112f14c7f"/>
          <p:cNvPicPr>
            <a:picLocks noChangeAspect="1"/>
          </p:cNvPicPr>
          <p:nvPr>
            <p:ph idx="16388"/>
            <p:custDataLst>
              <p:tags r:id="rId2"/>
            </p:custDataLst>
          </p:nvPr>
        </p:nvPicPr>
        <p:blipFill>
          <a:blip r:embed="rId3"/>
          <a:srcRect t="243" b="243"/>
          <a:stretch>
            <a:fillRect/>
          </a:stretch>
        </p:blipFill>
        <p:spPr>
          <a:xfrm>
            <a:off x="609600" y="609600"/>
            <a:ext cx="5486400" cy="5638800"/>
          </a:xfrm>
          <a:custGeom>
            <a:avLst/>
            <a:gdLst>
              <a:gd name="connisteX0" fmla="*/ 0 w 5486400"/>
              <a:gd name="connsiteY0" fmla="*/ 203200 h 5638800"/>
              <a:gd name="connisteX1" fmla="*/ 203200 w 5486400"/>
              <a:gd name="connsiteY1" fmla="*/ 0 h 5638800"/>
              <a:gd name="connisteX2" fmla="*/ 5283200 w 5486400"/>
              <a:gd name="connsiteY2" fmla="*/ 0 h 5638800"/>
              <a:gd name="connisteX3" fmla="*/ 5486400 w 5486400"/>
              <a:gd name="connsiteY3" fmla="*/ 203200 h 5638800"/>
              <a:gd name="connisteX4" fmla="*/ 5486400 w 5486400"/>
              <a:gd name="connsiteY4" fmla="*/ 5435600 h 5638800"/>
              <a:gd name="connisteX5" fmla="*/ 5283200 w 5486400"/>
              <a:gd name="connsiteY5" fmla="*/ 5638800 h 5638800"/>
              <a:gd name="connisteX6" fmla="*/ 203200 w 5486400"/>
              <a:gd name="connsiteY6" fmla="*/ 5638800 h 5638800"/>
              <a:gd name="connisteX7" fmla="*/ 0 w 5486400"/>
              <a:gd name="connsiteY7" fmla="*/ 5435600 h 5638800"/>
              <a:gd name="connisteX8" fmla="*/ 0 w 5486400"/>
              <a:gd name="connsiteY8" fmla="*/ 203200 h 563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486400" h="5638800">
                <a:moveTo>
                  <a:pt x="0" y="203200"/>
                </a:moveTo>
                <a:cubicBezTo>
                  <a:pt x="0" y="90976"/>
                  <a:pt x="90976" y="0"/>
                  <a:pt x="203200" y="0"/>
                </a:cubicBezTo>
                <a:lnTo>
                  <a:pt x="5283200" y="0"/>
                </a:lnTo>
                <a:cubicBezTo>
                  <a:pt x="5395424" y="0"/>
                  <a:pt x="5486400" y="90976"/>
                  <a:pt x="5486400" y="203200"/>
                </a:cubicBezTo>
                <a:lnTo>
                  <a:pt x="5486400" y="5435600"/>
                </a:lnTo>
                <a:cubicBezTo>
                  <a:pt x="5486400" y="5547824"/>
                  <a:pt x="5395424" y="5638800"/>
                  <a:pt x="5283200" y="5638800"/>
                </a:cubicBezTo>
                <a:lnTo>
                  <a:pt x="203200" y="5638800"/>
                </a:lnTo>
                <a:cubicBezTo>
                  <a:pt x="90976" y="5638800"/>
                  <a:pt x="0" y="5547824"/>
                  <a:pt x="0" y="5435600"/>
                </a:cubicBezTo>
                <a:lnTo>
                  <a:pt x="0" y="203200"/>
                </a:lnTo>
                <a:close/>
              </a:path>
            </a:pathLst>
          </a:custGeom>
        </p:spPr>
      </p:pic>
      <p:sp>
        <p:nvSpPr>
          <p:cNvPr id="4" name="装饰  2"/>
          <p:cNvSpPr>
            <a:spLocks noGrp="1"/>
          </p:cNvSpPr>
          <p:nvPr>
            <p:ph type="body" idx="16389"/>
            <p:custDataLst>
              <p:tags r:id="rId4"/>
            </p:custDataLst>
          </p:nvPr>
        </p:nvSpPr>
        <p:spPr/>
        <p:txBody>
          <a:bodyPr/>
          <a:p>
            <a:r>
              <a:rPr lang="zh-CN" altLang="en-US"/>
              <a:t> </a:t>
            </a:r>
            <a:endParaRPr lang="zh-CN" altLang="en-US"/>
          </a:p>
        </p:txBody>
      </p:sp>
      <p:sp>
        <p:nvSpPr>
          <p:cNvPr id="5" name="文本占位符 4"/>
          <p:cNvSpPr>
            <a:spLocks noGrp="1"/>
          </p:cNvSpPr>
          <p:nvPr>
            <p:ph type="body" idx="16386"/>
            <p:custDataLst>
              <p:tags r:id="rId5"/>
            </p:custDataLst>
          </p:nvPr>
        </p:nvSpPr>
        <p:spPr/>
        <p:txBody>
          <a:bodyPr>
            <a:normAutofit/>
          </a:bodyPr>
          <a:p>
            <a:r>
              <a:rPr lang="zh-CN" altLang="en-US"/>
              <a:t>主要问题总结</a:t>
            </a:r>
            <a:endParaRPr lang="zh-CN" altLang="en-US"/>
          </a:p>
        </p:txBody>
      </p:sp>
      <p:sp>
        <p:nvSpPr>
          <p:cNvPr id="6" name="文本占位符 5"/>
          <p:cNvSpPr>
            <a:spLocks noGrp="1"/>
          </p:cNvSpPr>
          <p:nvPr>
            <p:ph type="body" idx="16387"/>
            <p:custDataLst>
              <p:tags r:id="rId6"/>
            </p:custDataLst>
          </p:nvPr>
        </p:nvSpPr>
        <p:spPr/>
        <p:txBody>
          <a:bodyPr>
            <a:normAutofit/>
          </a:bodyPr>
          <a:p>
            <a:r>
              <a:rPr lang="zh-CN" altLang="en-US"/>
              <a:t>一是数量不足，8.5</a:t>
            </a:r>
            <a:r>
              <a:rPr lang="en-US" altLang="zh-CN"/>
              <a:t>4</a:t>
            </a:r>
            <a:r>
              <a:rPr lang="zh-CN" altLang="en-US"/>
              <a:t>万常住人口仅8处场所，苏木镇覆盖率低；二是布局失衡，巴彦高勒镇占比过高，农村牧区存在“空白区”；三是功能短板，室内场所缺失、专业设施不足，长期避难能力弱；四是管理机制待完善，多部门权责交叉，学校等场所平灾转换衔接不畅。</a:t>
            </a:r>
            <a:endParaRPr lang="zh-CN" altLang="en-US"/>
          </a:p>
        </p:txBody>
      </p:sp>
    </p:spTree>
    <p:custDataLst>
      <p:tags r:id="rId7"/>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5"/>
          <p:cNvSpPr>
            <a:spLocks noGrp="1"/>
          </p:cNvSpPr>
          <p:nvPr>
            <p:ph type="title" idx="16388"/>
            <p:custDataLst>
              <p:tags r:id="rId1"/>
            </p:custDataLst>
          </p:nvPr>
        </p:nvSpPr>
        <p:spPr/>
        <p:txBody>
          <a:bodyPr>
            <a:normAutofit/>
          </a:bodyPr>
          <a:p>
            <a:r>
              <a:rPr lang="zh-CN" altLang="en-US"/>
              <a:t>总则</a:t>
            </a:r>
            <a:endParaRPr lang="zh-CN" altLang="en-US"/>
          </a:p>
        </p:txBody>
      </p:sp>
      <p:sp>
        <p:nvSpPr>
          <p:cNvPr id="3" name="文本占位符 17"/>
          <p:cNvSpPr>
            <a:spLocks noGrp="1"/>
          </p:cNvSpPr>
          <p:nvPr>
            <p:ph type="body" idx="16389"/>
            <p:custDataLst>
              <p:tags r:id="rId2"/>
            </p:custDataLst>
          </p:nvPr>
        </p:nvSpPr>
        <p:spPr/>
        <p:txBody>
          <a:bodyPr/>
          <a:p>
            <a:r>
              <a:rPr lang="en-US" altLang="en-US"/>
              <a:t>02</a:t>
            </a:r>
            <a:endParaRPr lang="en-US" altLang="en-US"/>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指导思想与规划原则</a:t>
            </a:r>
            <a:endParaRPr lang="zh-CN" altLang="en-US"/>
          </a:p>
        </p:txBody>
      </p:sp>
      <p:pic>
        <p:nvPicPr>
          <p:cNvPr id="3" name="内容占位符 2" descr="default_2_img"/>
          <p:cNvPicPr>
            <a:picLocks noChangeAspect="1"/>
          </p:cNvPicPr>
          <p:nvPr>
            <p:ph idx="16388"/>
            <p:custDataLst>
              <p:tags r:id="rId2"/>
            </p:custDataLst>
          </p:nvPr>
        </p:nvPicPr>
        <p:blipFill>
          <a:blip r:embed="rId3"/>
          <a:srcRect t="34774" b="34774"/>
          <a:stretch>
            <a:fillRect/>
          </a:stretch>
        </p:blipFill>
        <p:spPr>
          <a:xfrm>
            <a:off x="609600" y="1524000"/>
            <a:ext cx="10972800" cy="1879600"/>
          </a:xfrm>
          <a:custGeom>
            <a:avLst/>
            <a:gdLst>
              <a:gd name="connisteX0" fmla="*/ 0 w 10972800"/>
              <a:gd name="connsiteY0" fmla="*/ 203200 h 1879600"/>
              <a:gd name="connisteX1" fmla="*/ 203200 w 10972800"/>
              <a:gd name="connsiteY1" fmla="*/ 0 h 1879600"/>
              <a:gd name="connisteX2" fmla="*/ 10769600 w 10972800"/>
              <a:gd name="connsiteY2" fmla="*/ 0 h 1879600"/>
              <a:gd name="connisteX3" fmla="*/ 10972800 w 10972800"/>
              <a:gd name="connsiteY3" fmla="*/ 203200 h 1879600"/>
              <a:gd name="connisteX4" fmla="*/ 10972800 w 10972800"/>
              <a:gd name="connsiteY4" fmla="*/ 1676400 h 1879600"/>
              <a:gd name="connisteX5" fmla="*/ 10769600 w 10972800"/>
              <a:gd name="connsiteY5" fmla="*/ 1879600 h 1879600"/>
              <a:gd name="connisteX6" fmla="*/ 203200 w 10972800"/>
              <a:gd name="connsiteY6" fmla="*/ 1879600 h 1879600"/>
              <a:gd name="connisteX7" fmla="*/ 0 w 10972800"/>
              <a:gd name="connsiteY7" fmla="*/ 1676400 h 1879600"/>
              <a:gd name="connisteX8" fmla="*/ 0 w 10972800"/>
              <a:gd name="connsiteY8" fmla="*/ 203200 h 1879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1879600">
                <a:moveTo>
                  <a:pt x="0" y="203200"/>
                </a:moveTo>
                <a:cubicBezTo>
                  <a:pt x="0" y="90976"/>
                  <a:pt x="90976" y="0"/>
                  <a:pt x="203200" y="0"/>
                </a:cubicBezTo>
                <a:lnTo>
                  <a:pt x="10769600" y="0"/>
                </a:lnTo>
                <a:cubicBezTo>
                  <a:pt x="10881824" y="0"/>
                  <a:pt x="10972800" y="90976"/>
                  <a:pt x="10972800" y="203200"/>
                </a:cubicBezTo>
                <a:lnTo>
                  <a:pt x="10972800" y="1676400"/>
                </a:lnTo>
                <a:cubicBezTo>
                  <a:pt x="10972800" y="1788624"/>
                  <a:pt x="10881824" y="1879600"/>
                  <a:pt x="10769600" y="1879600"/>
                </a:cubicBezTo>
                <a:lnTo>
                  <a:pt x="203200" y="1879600"/>
                </a:lnTo>
                <a:cubicBezTo>
                  <a:pt x="90976" y="1879600"/>
                  <a:pt x="0" y="1788624"/>
                  <a:pt x="0" y="1676400"/>
                </a:cubicBezTo>
                <a:lnTo>
                  <a:pt x="0" y="203200"/>
                </a:lnTo>
                <a:close/>
              </a:path>
            </a:pathLst>
          </a:custGeom>
        </p:spPr>
      </p:pic>
      <p:sp>
        <p:nvSpPr>
          <p:cNvPr id="4" name="文本占位符 3"/>
          <p:cNvSpPr>
            <a:spLocks noGrp="1"/>
          </p:cNvSpPr>
          <p:nvPr>
            <p:ph type="body" idx="16386"/>
            <p:custDataLst>
              <p:tags r:id="rId4"/>
            </p:custDataLst>
          </p:nvPr>
        </p:nvSpPr>
        <p:spPr/>
        <p:txBody>
          <a:bodyPr>
            <a:normAutofit/>
          </a:bodyPr>
          <a:p>
            <a:r>
              <a:rPr lang="zh-CN" altLang="en-US"/>
              <a:t>指导思想</a:t>
            </a:r>
            <a:endParaRPr lang="zh-CN" altLang="en-US"/>
          </a:p>
        </p:txBody>
      </p:sp>
      <p:sp>
        <p:nvSpPr>
          <p:cNvPr id="5" name="文本占位符 4"/>
          <p:cNvSpPr>
            <a:spLocks noGrp="1"/>
          </p:cNvSpPr>
          <p:nvPr>
            <p:ph type="body" idx="16387"/>
            <p:custDataLst>
              <p:tags r:id="rId5"/>
            </p:custDataLst>
          </p:nvPr>
        </p:nvSpPr>
        <p:spPr/>
        <p:txBody>
          <a:bodyPr>
            <a:normAutofit/>
          </a:bodyPr>
          <a:p>
            <a:r>
              <a:rPr lang="zh-CN" altLang="en-US"/>
              <a:t>以习近平新时代中国特色社会主义思想为指导，深入贯彻党的二十大和二十届二中、三中全会精神，全面贯彻落实习近平总书记对内蒙古的重要指示精神，以党建为引领，全面深化改革，坚持稳中求进、守正创新、干字当头，更好统筹发展和安全，充分践行人民至上、生命至上理念，坚持统筹资源、平急（疫/战）结合、综合利用，以满足人民群众应急避难需求，以最大限度保障人民群众生命安全和维护社会稳定为目的，以现有公共设施场地为基础，持续推进覆盖全域的防灾减灾设施体系，全面提升城乡综合防御突发事件的能力，筑牢防灾减灾救灾的人民防线，为磴口县创造良好安全发展环境。</a:t>
            </a:r>
            <a:endParaRPr lang="zh-CN" altLang="en-US"/>
          </a:p>
        </p:txBody>
      </p:sp>
    </p:spTree>
    <p:custDataLst>
      <p:tags r:id="rId6"/>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指导思想与规划原则</a:t>
            </a:r>
            <a:endParaRPr lang="zh-CN" altLang="en-US"/>
          </a:p>
        </p:txBody>
      </p:sp>
      <p:pic>
        <p:nvPicPr>
          <p:cNvPr id="3" name="内容占位符 2" descr="787c37ff-e1f9-11f0-a447-fa5995ace16d"/>
          <p:cNvPicPr>
            <a:picLocks noChangeAspect="1"/>
          </p:cNvPicPr>
          <p:nvPr>
            <p:ph idx="16388"/>
            <p:custDataLst>
              <p:tags r:id="rId2"/>
            </p:custDataLst>
          </p:nvPr>
        </p:nvPicPr>
        <p:blipFill>
          <a:blip r:embed="rId3"/>
          <a:srcRect t="1389" b="1389"/>
          <a:stretch>
            <a:fillRect/>
          </a:stretch>
        </p:blipFill>
        <p:spPr>
          <a:xfrm>
            <a:off x="609600" y="1524000"/>
            <a:ext cx="10972800" cy="2540000"/>
          </a:xfrm>
          <a:custGeom>
            <a:avLst/>
            <a:gdLst>
              <a:gd name="connisteX0" fmla="*/ 0 w 10972800"/>
              <a:gd name="connsiteY0" fmla="*/ 203200 h 2540000"/>
              <a:gd name="connisteX1" fmla="*/ 203200 w 10972800"/>
              <a:gd name="connsiteY1" fmla="*/ 0 h 2540000"/>
              <a:gd name="connisteX2" fmla="*/ 10769600 w 10972800"/>
              <a:gd name="connsiteY2" fmla="*/ 0 h 2540000"/>
              <a:gd name="connisteX3" fmla="*/ 10972800 w 10972800"/>
              <a:gd name="connsiteY3" fmla="*/ 203200 h 2540000"/>
              <a:gd name="connisteX4" fmla="*/ 10972800 w 10972800"/>
              <a:gd name="connsiteY4" fmla="*/ 2336800 h 2540000"/>
              <a:gd name="connisteX5" fmla="*/ 10769600 w 10972800"/>
              <a:gd name="connsiteY5" fmla="*/ 2540000 h 2540000"/>
              <a:gd name="connisteX6" fmla="*/ 203200 w 10972800"/>
              <a:gd name="connsiteY6" fmla="*/ 2540000 h 2540000"/>
              <a:gd name="connisteX7" fmla="*/ 0 w 10972800"/>
              <a:gd name="connsiteY7" fmla="*/ 2336800 h 2540000"/>
              <a:gd name="connisteX8" fmla="*/ 0 w 10972800"/>
              <a:gd name="connsiteY8" fmla="*/ 203200 h 2540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540000">
                <a:moveTo>
                  <a:pt x="0" y="203200"/>
                </a:moveTo>
                <a:cubicBezTo>
                  <a:pt x="0" y="90976"/>
                  <a:pt x="90976" y="0"/>
                  <a:pt x="203200" y="0"/>
                </a:cubicBezTo>
                <a:lnTo>
                  <a:pt x="10769600" y="0"/>
                </a:lnTo>
                <a:cubicBezTo>
                  <a:pt x="10881824" y="0"/>
                  <a:pt x="10972800" y="90976"/>
                  <a:pt x="10972800" y="203200"/>
                </a:cubicBezTo>
                <a:lnTo>
                  <a:pt x="10972800" y="2336800"/>
                </a:lnTo>
                <a:cubicBezTo>
                  <a:pt x="10972800" y="2449024"/>
                  <a:pt x="10881824" y="2540000"/>
                  <a:pt x="10769600" y="2540000"/>
                </a:cubicBezTo>
                <a:lnTo>
                  <a:pt x="203200" y="2540000"/>
                </a:lnTo>
                <a:cubicBezTo>
                  <a:pt x="90976" y="2540000"/>
                  <a:pt x="0" y="2449024"/>
                  <a:pt x="0" y="2336800"/>
                </a:cubicBezTo>
                <a:lnTo>
                  <a:pt x="0" y="203200"/>
                </a:lnTo>
                <a:close/>
              </a:path>
            </a:pathLst>
          </a:custGeom>
        </p:spPr>
      </p:pic>
      <p:sp>
        <p:nvSpPr>
          <p:cNvPr id="4" name="装饰  2"/>
          <p:cNvSpPr>
            <a:spLocks noGrp="1"/>
          </p:cNvSpPr>
          <p:nvPr>
            <p:ph type="body" idx="16389"/>
            <p:custDataLst>
              <p:tags r:id="rId4"/>
            </p:custDataLst>
          </p:nvPr>
        </p:nvSpPr>
        <p:spPr/>
        <p:txBody>
          <a:bodyPr/>
          <a:p>
            <a:r>
              <a:rPr lang="zh-CN" altLang="en-US"/>
              <a:t> </a:t>
            </a:r>
            <a:endParaRPr lang="zh-CN" altLang="en-US"/>
          </a:p>
        </p:txBody>
      </p:sp>
      <p:sp>
        <p:nvSpPr>
          <p:cNvPr id="5" name="文本占位符 4"/>
          <p:cNvSpPr>
            <a:spLocks noGrp="1"/>
          </p:cNvSpPr>
          <p:nvPr>
            <p:ph type="body" idx="16386"/>
            <p:custDataLst>
              <p:tags r:id="rId5"/>
            </p:custDataLst>
          </p:nvPr>
        </p:nvSpPr>
        <p:spPr/>
        <p:txBody>
          <a:bodyPr>
            <a:normAutofit/>
          </a:bodyPr>
          <a:p>
            <a:r>
              <a:rPr lang="zh-CN" altLang="en-US"/>
              <a:t>贯彻新发展要求</a:t>
            </a:r>
            <a:endParaRPr lang="zh-CN" altLang="en-US"/>
          </a:p>
        </p:txBody>
      </p:sp>
      <p:sp>
        <p:nvSpPr>
          <p:cNvPr id="6" name="文本占位符 5"/>
          <p:cNvSpPr>
            <a:spLocks noGrp="1"/>
          </p:cNvSpPr>
          <p:nvPr>
            <p:ph type="body" idx="16387"/>
            <p:custDataLst>
              <p:tags r:id="rId6"/>
            </p:custDataLst>
          </p:nvPr>
        </p:nvSpPr>
        <p:spPr/>
        <p:txBody>
          <a:bodyPr>
            <a:normAutofit/>
          </a:bodyPr>
          <a:p>
            <a:r>
              <a:rPr lang="zh-CN" altLang="en-US"/>
              <a:t>落实总体国家安全观，提升多维度风险综合应对能力，坚持以人民为中心的发展思想，坚持“人民至上、生命至上”，坚持底线思维、极限思维，适应建立大安全大应急框架和健全完善国家应急管理体系新任务新要求，统筹发展和安全，最大限度保障人民群众生命安全和维护社会稳定。以保护人民群众生命安全作为出发点和落脚点，充分考虑并满足广大市民临灾时快速就近抵达、有序疏散要求，均衡布局、高标准建设覆盖全域和服务全部人口的应急避难场所。</a:t>
            </a:r>
            <a:endParaRPr lang="zh-CN" altLang="en-US"/>
          </a:p>
        </p:txBody>
      </p:sp>
    </p:spTree>
    <p:custDataLst>
      <p:tags r:id="rId7"/>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指导思想与规划原则</a:t>
            </a:r>
            <a:endParaRPr lang="zh-CN" altLang="en-US"/>
          </a:p>
        </p:txBody>
      </p:sp>
      <p:pic>
        <p:nvPicPr>
          <p:cNvPr id="3" name="图片占位符 2" descr="786649db-e1f9-11f0-955f-629d7aed1c0d"/>
          <p:cNvPicPr>
            <a:picLocks noChangeAspect="1"/>
          </p:cNvPicPr>
          <p:nvPr>
            <p:ph type="pic" idx="16390"/>
            <p:custDataLst>
              <p:tags r:id="rId2"/>
            </p:custDataLst>
          </p:nvPr>
        </p:nvPicPr>
        <p:blipFill>
          <a:blip r:embed="rId3"/>
          <a:srcRect/>
          <a:stretch>
            <a:fillRect/>
          </a:stretch>
        </p:blipFill>
        <p:spPr>
          <a:xfrm>
            <a:off x="609600" y="15494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p:spPr>
      </p:pic>
      <p:sp>
        <p:nvSpPr>
          <p:cNvPr id="4" name="文本占位符 3"/>
          <p:cNvSpPr>
            <a:spLocks noGrp="1"/>
          </p:cNvSpPr>
          <p:nvPr>
            <p:ph type="body" idx="16386"/>
            <p:custDataLst>
              <p:tags r:id="rId4"/>
            </p:custDataLst>
          </p:nvPr>
        </p:nvSpPr>
        <p:spPr/>
        <p:txBody>
          <a:bodyPr>
            <a:normAutofit/>
          </a:bodyPr>
          <a:p>
            <a:r>
              <a:rPr lang="zh-CN" altLang="en-US"/>
              <a:t>强化规划指导作用</a:t>
            </a:r>
            <a:endParaRPr lang="zh-CN" altLang="en-US"/>
          </a:p>
        </p:txBody>
      </p:sp>
      <p:sp>
        <p:nvSpPr>
          <p:cNvPr id="5" name="文本占位符 4"/>
          <p:cNvSpPr>
            <a:spLocks noGrp="1"/>
          </p:cNvSpPr>
          <p:nvPr>
            <p:ph type="body" idx="16387"/>
            <p:custDataLst>
              <p:tags r:id="rId5"/>
            </p:custDataLst>
          </p:nvPr>
        </p:nvSpPr>
        <p:spPr/>
        <p:txBody>
          <a:bodyPr>
            <a:normAutofit/>
          </a:bodyPr>
          <a:p>
            <a:r>
              <a:rPr lang="zh-CN" altLang="en-US"/>
              <a:t>将编制应急避难场所专项规划作为科学合理规划、高标准建设应急避难场所的必要前提，坚持需求导向、问题导向、目标导向，突出分级分类，科学规划设计本行政区域适宜级别类型的应急避难场所，增强规划的针对性、科学性、指导性和可实施性。因地制宜制定差异化配置标准，搭建分级配置的规划建设标准体系，结合磴口县西部沙漠、中部平原、南部黄河的地理特征，合理布局不同类型的应急避难场所。</a:t>
            </a:r>
            <a:endParaRPr lang="zh-CN" altLang="en-US"/>
          </a:p>
        </p:txBody>
      </p:sp>
      <p:pic>
        <p:nvPicPr>
          <p:cNvPr id="6" name="图片占位符 5" descr="78664a5a-e1f9-11f0-955f-629d7aed1c0d"/>
          <p:cNvPicPr>
            <a:picLocks noChangeAspect="1"/>
          </p:cNvPicPr>
          <p:nvPr>
            <p:ph type="pic" idx="16391"/>
            <p:custDataLst>
              <p:tags r:id="rId6"/>
            </p:custDataLst>
          </p:nvPr>
        </p:nvPicPr>
        <p:blipFill>
          <a:blip r:embed="rId7"/>
          <a:srcRect/>
          <a:stretch>
            <a:fillRect/>
          </a:stretch>
        </p:blipFill>
        <p:spPr>
          <a:xfrm>
            <a:off x="609600" y="41910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p:spPr>
      </p:pic>
      <p:sp>
        <p:nvSpPr>
          <p:cNvPr id="7" name="文本占位符 6"/>
          <p:cNvSpPr>
            <a:spLocks noGrp="1"/>
          </p:cNvSpPr>
          <p:nvPr>
            <p:ph type="body" idx="16388"/>
            <p:custDataLst>
              <p:tags r:id="rId8"/>
            </p:custDataLst>
          </p:nvPr>
        </p:nvSpPr>
        <p:spPr/>
        <p:txBody>
          <a:bodyPr>
            <a:normAutofit/>
          </a:bodyPr>
          <a:p>
            <a:r>
              <a:rPr lang="zh-CN" altLang="en-US"/>
              <a:t>突出区域风险特征</a:t>
            </a:r>
            <a:endParaRPr lang="zh-CN" altLang="en-US"/>
          </a:p>
        </p:txBody>
      </p:sp>
      <p:sp>
        <p:nvSpPr>
          <p:cNvPr id="8" name="文本占位符 7"/>
          <p:cNvSpPr>
            <a:spLocks noGrp="1"/>
          </p:cNvSpPr>
          <p:nvPr>
            <p:ph type="body" idx="16389"/>
            <p:custDataLst>
              <p:tags r:id="rId9"/>
            </p:custDataLst>
          </p:nvPr>
        </p:nvSpPr>
        <p:spPr/>
        <p:txBody>
          <a:bodyPr>
            <a:normAutofit/>
          </a:bodyPr>
          <a:p>
            <a:r>
              <a:rPr lang="zh-CN" altLang="en-US"/>
              <a:t>突出不同区域特点和灾害事故特征，充分考虑当地地理地质环境、气象水文条件和人口分布、土地资源、城乡产业布局、公共设施与场地空间等因素，做好本行政区域安全风险分析，合理确定应急避难需求。</a:t>
            </a:r>
            <a:endParaRPr lang="zh-CN" altLang="en-US"/>
          </a:p>
        </p:txBody>
      </p:sp>
    </p:spTree>
    <p:custDataLst>
      <p:tags r:id="rId10"/>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指导思想与规划原则</a:t>
            </a:r>
            <a:endParaRPr lang="zh-CN" altLang="en-US"/>
          </a:p>
        </p:txBody>
      </p:sp>
      <p:pic>
        <p:nvPicPr>
          <p:cNvPr id="3" name="内容占位符 2" descr="7ab51e26-e1f9-11f0-8005-5e91f8d015ba"/>
          <p:cNvPicPr>
            <a:picLocks noChangeAspect="1"/>
          </p:cNvPicPr>
          <p:nvPr>
            <p:ph idx="16388"/>
            <p:custDataLst>
              <p:tags r:id="rId2"/>
            </p:custDataLst>
          </p:nvPr>
        </p:nvPicPr>
        <p:blipFill>
          <a:blip r:embed="rId3"/>
          <a:srcRect t="71" b="71"/>
          <a:stretch>
            <a:fillRect/>
          </a:stretch>
        </p:blipFill>
        <p:spPr>
          <a:xfrm>
            <a:off x="609600" y="1524000"/>
            <a:ext cx="10972800" cy="2032000"/>
          </a:xfrm>
          <a:custGeom>
            <a:avLst/>
            <a:gdLst>
              <a:gd name="connisteX0" fmla="*/ 0 w 10972800"/>
              <a:gd name="connsiteY0" fmla="*/ 203200 h 2032000"/>
              <a:gd name="connisteX1" fmla="*/ 203200 w 10972800"/>
              <a:gd name="connsiteY1" fmla="*/ 0 h 2032000"/>
              <a:gd name="connisteX2" fmla="*/ 10769600 w 10972800"/>
              <a:gd name="connsiteY2" fmla="*/ 0 h 2032000"/>
              <a:gd name="connisteX3" fmla="*/ 10972800 w 10972800"/>
              <a:gd name="connsiteY3" fmla="*/ 203200 h 2032000"/>
              <a:gd name="connisteX4" fmla="*/ 10972800 w 10972800"/>
              <a:gd name="connsiteY4" fmla="*/ 1828800 h 2032000"/>
              <a:gd name="connisteX5" fmla="*/ 10769600 w 10972800"/>
              <a:gd name="connsiteY5" fmla="*/ 2032000 h 2032000"/>
              <a:gd name="connisteX6" fmla="*/ 203200 w 10972800"/>
              <a:gd name="connsiteY6" fmla="*/ 2032000 h 2032000"/>
              <a:gd name="connisteX7" fmla="*/ 0 w 10972800"/>
              <a:gd name="connsiteY7" fmla="*/ 1828800 h 2032000"/>
              <a:gd name="connisteX8" fmla="*/ 0 w 10972800"/>
              <a:gd name="connsiteY8"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032000">
                <a:moveTo>
                  <a:pt x="0" y="203200"/>
                </a:moveTo>
                <a:cubicBezTo>
                  <a:pt x="0" y="90976"/>
                  <a:pt x="90976" y="0"/>
                  <a:pt x="203200" y="0"/>
                </a:cubicBezTo>
                <a:lnTo>
                  <a:pt x="10769600" y="0"/>
                </a:lnTo>
                <a:cubicBezTo>
                  <a:pt x="10881824" y="0"/>
                  <a:pt x="10972800" y="90976"/>
                  <a:pt x="10972800" y="203200"/>
                </a:cubicBezTo>
                <a:lnTo>
                  <a:pt x="10972800" y="1828800"/>
                </a:lnTo>
                <a:cubicBezTo>
                  <a:pt x="10972800" y="1941024"/>
                  <a:pt x="10881824" y="2032000"/>
                  <a:pt x="10769600" y="2032000"/>
                </a:cubicBezTo>
                <a:lnTo>
                  <a:pt x="203200" y="2032000"/>
                </a:lnTo>
                <a:cubicBezTo>
                  <a:pt x="90976" y="2032000"/>
                  <a:pt x="0" y="1941024"/>
                  <a:pt x="0" y="1828800"/>
                </a:cubicBezTo>
                <a:lnTo>
                  <a:pt x="0" y="203200"/>
                </a:lnTo>
                <a:close/>
              </a:path>
            </a:pathLst>
          </a:custGeom>
        </p:spPr>
      </p:pic>
      <p:sp>
        <p:nvSpPr>
          <p:cNvPr id="4" name="文本占位符 3"/>
          <p:cNvSpPr>
            <a:spLocks noGrp="1"/>
          </p:cNvSpPr>
          <p:nvPr>
            <p:ph type="body" idx="16386"/>
            <p:custDataLst>
              <p:tags r:id="rId4"/>
            </p:custDataLst>
          </p:nvPr>
        </p:nvSpPr>
        <p:spPr/>
        <p:txBody>
          <a:bodyPr>
            <a:normAutofit/>
          </a:bodyPr>
          <a:p>
            <a:r>
              <a:rPr lang="zh-CN" altLang="en-US"/>
              <a:t>统筹资源共建共用</a:t>
            </a:r>
            <a:endParaRPr lang="zh-CN" altLang="en-US"/>
          </a:p>
        </p:txBody>
      </p:sp>
      <p:sp>
        <p:nvSpPr>
          <p:cNvPr id="5" name="文本占位符 4"/>
          <p:cNvSpPr>
            <a:spLocks noGrp="1"/>
          </p:cNvSpPr>
          <p:nvPr>
            <p:ph type="body" idx="16387"/>
            <p:custDataLst>
              <p:tags r:id="rId5"/>
            </p:custDataLst>
          </p:nvPr>
        </p:nvSpPr>
        <p:spPr/>
        <p:txBody>
          <a:bodyPr>
            <a:normAutofit/>
          </a:bodyPr>
          <a:p>
            <a:r>
              <a:rPr lang="zh-CN" altLang="en-US"/>
              <a:t>融入新型城镇化、乡村振兴战略等，积极推进应急避难场所平急、平疫、平战结合，加强防灾防疫防控应急避难资源，以及公共文化、教育、体育、旅游和城乡基础设施等融合共建共用。全面推进体育场（馆）、会展中心、人防工程等室内应急避难场所的建设，充分利用学校、医院、文化服务中心、酒店宾馆等现有公共设施，配置必要的应急设施、应急物资，健全完善应急避难场所各项功能。推进应急避难设施资源与城市共建共享，设施使用既能满足灾害过程的应急指挥、医疗救助、居民疏散和群众转移的救灾避难任务，又能用于平时居民日常休闲、生活娱乐，充分发挥应急避难场所的使用效能。</a:t>
            </a:r>
            <a:endParaRPr lang="zh-CN" altLang="en-US"/>
          </a:p>
        </p:txBody>
      </p:sp>
    </p:spTree>
    <p:custDataLst>
      <p:tags r:id="rId6"/>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规划依据、范围与期限</a:t>
            </a:r>
            <a:endParaRPr lang="zh-CN" altLang="en-US"/>
          </a:p>
        </p:txBody>
      </p:sp>
      <p:pic>
        <p:nvPicPr>
          <p:cNvPr id="3" name="内容占位符 2" descr="78ed7a46-e1f9-11f0-955f-629d7aed1c0d"/>
          <p:cNvPicPr>
            <a:picLocks noChangeAspect="1"/>
          </p:cNvPicPr>
          <p:nvPr>
            <p:ph idx="16388"/>
            <p:custDataLst>
              <p:tags r:id="rId2"/>
            </p:custDataLst>
          </p:nvPr>
        </p:nvPicPr>
        <p:blipFill>
          <a:blip r:embed="rId3"/>
          <a:srcRect t="4034" b="4034"/>
          <a:stretch>
            <a:fillRect/>
          </a:stretch>
        </p:blipFill>
        <p:spPr>
          <a:xfrm>
            <a:off x="609600" y="609600"/>
            <a:ext cx="10972800" cy="2032000"/>
          </a:xfrm>
          <a:custGeom>
            <a:avLst/>
            <a:gdLst>
              <a:gd name="connisteX0" fmla="*/ 0 w 10972800"/>
              <a:gd name="connsiteY0" fmla="*/ 203200 h 2032000"/>
              <a:gd name="connisteX1" fmla="*/ 203200 w 10972800"/>
              <a:gd name="connsiteY1" fmla="*/ 0 h 2032000"/>
              <a:gd name="connisteX2" fmla="*/ 10769600 w 10972800"/>
              <a:gd name="connsiteY2" fmla="*/ 0 h 2032000"/>
              <a:gd name="connisteX3" fmla="*/ 10972800 w 10972800"/>
              <a:gd name="connsiteY3" fmla="*/ 203200 h 2032000"/>
              <a:gd name="connisteX4" fmla="*/ 10972800 w 10972800"/>
              <a:gd name="connsiteY4" fmla="*/ 1828800 h 2032000"/>
              <a:gd name="connisteX5" fmla="*/ 10769600 w 10972800"/>
              <a:gd name="connsiteY5" fmla="*/ 2032000 h 2032000"/>
              <a:gd name="connisteX6" fmla="*/ 203200 w 10972800"/>
              <a:gd name="connsiteY6" fmla="*/ 2032000 h 2032000"/>
              <a:gd name="connisteX7" fmla="*/ 0 w 10972800"/>
              <a:gd name="connsiteY7" fmla="*/ 1828800 h 2032000"/>
              <a:gd name="connisteX8" fmla="*/ 0 w 10972800"/>
              <a:gd name="connsiteY8"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032000">
                <a:moveTo>
                  <a:pt x="0" y="203200"/>
                </a:moveTo>
                <a:cubicBezTo>
                  <a:pt x="0" y="90976"/>
                  <a:pt x="90976" y="0"/>
                  <a:pt x="203200" y="0"/>
                </a:cubicBezTo>
                <a:lnTo>
                  <a:pt x="10769600" y="0"/>
                </a:lnTo>
                <a:cubicBezTo>
                  <a:pt x="10881824" y="0"/>
                  <a:pt x="10972800" y="90976"/>
                  <a:pt x="10972800" y="203200"/>
                </a:cubicBezTo>
                <a:lnTo>
                  <a:pt x="10972800" y="1828800"/>
                </a:lnTo>
                <a:cubicBezTo>
                  <a:pt x="10972800" y="1941024"/>
                  <a:pt x="10881824" y="2032000"/>
                  <a:pt x="10769600" y="2032000"/>
                </a:cubicBezTo>
                <a:lnTo>
                  <a:pt x="203200" y="2032000"/>
                </a:lnTo>
                <a:cubicBezTo>
                  <a:pt x="90976" y="2032000"/>
                  <a:pt x="0" y="1941024"/>
                  <a:pt x="0" y="1828800"/>
                </a:cubicBezTo>
                <a:lnTo>
                  <a:pt x="0" y="203200"/>
                </a:lnTo>
                <a:close/>
              </a:path>
            </a:pathLst>
          </a:custGeom>
        </p:spPr>
      </p:pic>
      <p:sp>
        <p:nvSpPr>
          <p:cNvPr id="4" name="文本占位符 3"/>
          <p:cNvSpPr>
            <a:spLocks noGrp="1"/>
          </p:cNvSpPr>
          <p:nvPr>
            <p:ph type="body" idx="16386"/>
            <p:custDataLst>
              <p:tags r:id="rId4"/>
            </p:custDataLst>
          </p:nvPr>
        </p:nvSpPr>
        <p:spPr/>
        <p:txBody>
          <a:bodyPr>
            <a:normAutofit/>
          </a:bodyPr>
          <a:p>
            <a:r>
              <a:rPr lang="zh-CN" altLang="en-US"/>
              <a:t>规划依据</a:t>
            </a:r>
            <a:endParaRPr lang="zh-CN" altLang="en-US"/>
          </a:p>
        </p:txBody>
      </p:sp>
      <p:sp>
        <p:nvSpPr>
          <p:cNvPr id="5" name="文本占位符 4"/>
          <p:cNvSpPr>
            <a:spLocks noGrp="1"/>
          </p:cNvSpPr>
          <p:nvPr>
            <p:ph type="body" idx="16387"/>
            <p:custDataLst>
              <p:tags r:id="rId5"/>
            </p:custDataLst>
          </p:nvPr>
        </p:nvSpPr>
        <p:spPr/>
        <p:txBody>
          <a:bodyPr>
            <a:normAutofit/>
          </a:bodyPr>
          <a:p>
            <a:r>
              <a:rPr lang="zh-CN" altLang="en-US"/>
              <a:t>包括法规政策，如《中华人民共和国突发事件应对法》（2024年修订）、《中华人民共和国土地管理法》（2019年修正）等；重要政策及文件，如《国务院关于印发“十四五”国家应急体系规划的通知》（国发〔2021〕36号）、《关于加强应急避难场所建设的指导意见》（应急〔2023〕76号）等；参考规范，如《应急避难场所术语》（GB/T44012-2024）、《应急避难场所分级及分类》（GB/T44013-2024）等；相关规划，如《内蒙古自治区“十四五”应急体系建设规划》、《巴彦淖尔市磴口县国土空间总体规划（2021—2035年）》等。</a:t>
            </a:r>
            <a:endParaRPr lang="zh-CN" altLang="en-US"/>
          </a:p>
        </p:txBody>
      </p:sp>
    </p:spTree>
    <p:custDataLst>
      <p:tags r:id="rId6"/>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规划依据、范围与期限</a:t>
            </a:r>
            <a:endParaRPr lang="zh-CN" altLang="en-US"/>
          </a:p>
        </p:txBody>
      </p:sp>
      <p:sp>
        <p:nvSpPr>
          <p:cNvPr id="3" name="装饰  1"/>
          <p:cNvSpPr>
            <a:spLocks noGrp="1"/>
          </p:cNvSpPr>
          <p:nvPr>
            <p:ph type="body" idx="16390"/>
            <p:custDataLst>
              <p:tags r:id="rId2"/>
            </p:custDataLst>
          </p:nvPr>
        </p:nvSpPr>
        <p:spPr/>
        <p:txBody>
          <a:bodyPr/>
          <a:p>
            <a:r>
              <a:rPr lang="zh-CN" altLang="en-US"/>
              <a:t> </a:t>
            </a:r>
            <a:endParaRPr lang="zh-CN" altLang="en-US"/>
          </a:p>
        </p:txBody>
      </p:sp>
      <p:pic>
        <p:nvPicPr>
          <p:cNvPr id="4" name="图片占位符 3" descr="79b5fff5-e1f9-11f0-8a69-464e0a1773a6"/>
          <p:cNvPicPr>
            <a:picLocks noChangeAspect="1"/>
          </p:cNvPicPr>
          <p:nvPr>
            <p:ph type="pic" idx="16391"/>
            <p:custDataLst>
              <p:tags r:id="rId3"/>
            </p:custDataLst>
          </p:nvPr>
        </p:nvPicPr>
        <p:blipFill>
          <a:blip r:embed="rId4"/>
          <a:srcRect l="1103" r="1103"/>
          <a:stretch>
            <a:fillRect/>
          </a:stretch>
        </p:blipFill>
        <p:spPr>
          <a:xfrm>
            <a:off x="609600" y="1524000"/>
            <a:ext cx="5334000" cy="2032000"/>
          </a:xfrm>
          <a:custGeom>
            <a:avLst/>
            <a:gdLst>
              <a:gd name="connisteX0" fmla="*/ 0 w 5334000"/>
              <a:gd name="connsiteY0" fmla="*/ 203200 h 2032000"/>
              <a:gd name="connisteX1" fmla="*/ 203200 w 5334000"/>
              <a:gd name="connsiteY1" fmla="*/ 0 h 2032000"/>
              <a:gd name="connisteX2" fmla="*/ 5130800 w 5334000"/>
              <a:gd name="connsiteY2" fmla="*/ 0 h 2032000"/>
              <a:gd name="connisteX3" fmla="*/ 5334000 w 5334000"/>
              <a:gd name="connsiteY3" fmla="*/ 203200 h 2032000"/>
              <a:gd name="connisteX4" fmla="*/ 5334000 w 5334000"/>
              <a:gd name="connsiteY4" fmla="*/ 2032000 h 2032000"/>
              <a:gd name="connisteX5" fmla="*/ 0 w 5334000"/>
              <a:gd name="connsiteY5" fmla="*/ 2032000 h 2032000"/>
              <a:gd name="connisteX6" fmla="*/ 0 w 53340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032000">
                <a:moveTo>
                  <a:pt x="0" y="203200"/>
                </a:moveTo>
                <a:cubicBezTo>
                  <a:pt x="0" y="90976"/>
                  <a:pt x="90976" y="0"/>
                  <a:pt x="203200" y="0"/>
                </a:cubicBezTo>
                <a:lnTo>
                  <a:pt x="5130800" y="0"/>
                </a:lnTo>
                <a:cubicBezTo>
                  <a:pt x="5243024" y="0"/>
                  <a:pt x="5334000" y="90976"/>
                  <a:pt x="5334000" y="203200"/>
                </a:cubicBezTo>
                <a:lnTo>
                  <a:pt x="5334000" y="2032000"/>
                </a:lnTo>
                <a:lnTo>
                  <a:pt x="0" y="2032000"/>
                </a:lnTo>
                <a:lnTo>
                  <a:pt x="0" y="203200"/>
                </a:lnTo>
                <a:close/>
              </a:path>
            </a:pathLst>
          </a:custGeom>
        </p:spPr>
      </p:pic>
      <p:sp>
        <p:nvSpPr>
          <p:cNvPr id="5" name="文本占位符 4"/>
          <p:cNvSpPr>
            <a:spLocks noGrp="1"/>
          </p:cNvSpPr>
          <p:nvPr>
            <p:ph type="body" idx="16386"/>
            <p:custDataLst>
              <p:tags r:id="rId5"/>
            </p:custDataLst>
          </p:nvPr>
        </p:nvSpPr>
        <p:spPr/>
        <p:txBody>
          <a:bodyPr>
            <a:normAutofit/>
          </a:bodyPr>
          <a:p>
            <a:r>
              <a:rPr lang="zh-CN" altLang="en-US"/>
              <a:t>规划范围</a:t>
            </a:r>
            <a:endParaRPr lang="zh-CN" altLang="en-US"/>
          </a:p>
        </p:txBody>
      </p:sp>
      <p:sp>
        <p:nvSpPr>
          <p:cNvPr id="6" name="文本占位符 5"/>
          <p:cNvSpPr>
            <a:spLocks noGrp="1"/>
          </p:cNvSpPr>
          <p:nvPr>
            <p:ph type="body" idx="16387"/>
            <p:custDataLst>
              <p:tags r:id="rId6"/>
            </p:custDataLst>
          </p:nvPr>
        </p:nvSpPr>
        <p:spPr/>
        <p:txBody>
          <a:bodyPr>
            <a:normAutofit fontScale="70000"/>
          </a:bodyPr>
          <a:p>
            <a:r>
              <a:rPr lang="zh-CN" altLang="en-US"/>
              <a:t>分为县域和中心城区两个层次。县域范围为磴口县行政辖区内的全部国土空间，即4个镇（巴彦高勒镇、隆盛合镇、渡口镇、补隆淖镇）、1个苏木（沙金套海苏木）、5个农场公司（乌兰布和农场有限公司、巴彦套海农场有限公司、哈腾套海农场有限公司、包尔盖农场有限公司、纳林套海农场有限公司），总面积约为3677平方千米。中心城区范围为城市建成区及规划扩展区域，面积约为42.71平方千米，具体包括东风路街道、团结路街道、黄河路街道等核心区域，以及周边的城郊接合部区域。</a:t>
            </a:r>
            <a:endParaRPr lang="zh-CN" altLang="en-US"/>
          </a:p>
        </p:txBody>
      </p:sp>
      <p:sp>
        <p:nvSpPr>
          <p:cNvPr id="7" name="装饰  5"/>
          <p:cNvSpPr>
            <a:spLocks noGrp="1"/>
          </p:cNvSpPr>
          <p:nvPr>
            <p:ph type="body" idx="16392"/>
            <p:custDataLst>
              <p:tags r:id="rId7"/>
            </p:custDataLst>
          </p:nvPr>
        </p:nvSpPr>
        <p:spPr/>
        <p:txBody>
          <a:bodyPr/>
          <a:p>
            <a:r>
              <a:rPr lang="zh-CN" altLang="en-US"/>
              <a:t> </a:t>
            </a:r>
            <a:endParaRPr lang="zh-CN" altLang="en-US"/>
          </a:p>
        </p:txBody>
      </p:sp>
      <p:pic>
        <p:nvPicPr>
          <p:cNvPr id="8" name="图片占位符 7" descr="79b5ffe7-e1f9-11f0-8a69-464e0a1773a6"/>
          <p:cNvPicPr>
            <a:picLocks noChangeAspect="1"/>
          </p:cNvPicPr>
          <p:nvPr>
            <p:ph type="pic" idx="16393"/>
            <p:custDataLst>
              <p:tags r:id="rId8"/>
            </p:custDataLst>
          </p:nvPr>
        </p:nvPicPr>
        <p:blipFill>
          <a:blip r:embed="rId9"/>
          <a:srcRect l="1103" r="1103"/>
          <a:stretch>
            <a:fillRect/>
          </a:stretch>
        </p:blipFill>
        <p:spPr>
          <a:xfrm>
            <a:off x="6248400" y="1524000"/>
            <a:ext cx="5334000" cy="2032000"/>
          </a:xfrm>
          <a:custGeom>
            <a:avLst/>
            <a:gdLst>
              <a:gd name="connisteX0" fmla="*/ 0 w 5334000"/>
              <a:gd name="connsiteY0" fmla="*/ 203200 h 2032000"/>
              <a:gd name="connisteX1" fmla="*/ 203200 w 5334000"/>
              <a:gd name="connsiteY1" fmla="*/ 0 h 2032000"/>
              <a:gd name="connisteX2" fmla="*/ 5130800 w 5334000"/>
              <a:gd name="connsiteY2" fmla="*/ 0 h 2032000"/>
              <a:gd name="connisteX3" fmla="*/ 5334000 w 5334000"/>
              <a:gd name="connsiteY3" fmla="*/ 203200 h 2032000"/>
              <a:gd name="connisteX4" fmla="*/ 5334000 w 5334000"/>
              <a:gd name="connsiteY4" fmla="*/ 2032000 h 2032000"/>
              <a:gd name="connisteX5" fmla="*/ 0 w 5334000"/>
              <a:gd name="connsiteY5" fmla="*/ 2032000 h 2032000"/>
              <a:gd name="connisteX6" fmla="*/ 0 w 53340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032000">
                <a:moveTo>
                  <a:pt x="0" y="203200"/>
                </a:moveTo>
                <a:cubicBezTo>
                  <a:pt x="0" y="90976"/>
                  <a:pt x="90976" y="0"/>
                  <a:pt x="203200" y="0"/>
                </a:cubicBezTo>
                <a:lnTo>
                  <a:pt x="5130800" y="0"/>
                </a:lnTo>
                <a:cubicBezTo>
                  <a:pt x="5243024" y="0"/>
                  <a:pt x="5334000" y="90976"/>
                  <a:pt x="5334000" y="203200"/>
                </a:cubicBezTo>
                <a:lnTo>
                  <a:pt x="5334000" y="2032000"/>
                </a:lnTo>
                <a:lnTo>
                  <a:pt x="0" y="2032000"/>
                </a:lnTo>
                <a:lnTo>
                  <a:pt x="0" y="203200"/>
                </a:lnTo>
                <a:close/>
              </a:path>
            </a:pathLst>
          </a:custGeom>
        </p:spPr>
      </p:pic>
      <p:sp>
        <p:nvSpPr>
          <p:cNvPr id="9" name="文本占位符 8"/>
          <p:cNvSpPr>
            <a:spLocks noGrp="1"/>
          </p:cNvSpPr>
          <p:nvPr>
            <p:ph type="body" idx="16388"/>
            <p:custDataLst>
              <p:tags r:id="rId10"/>
            </p:custDataLst>
          </p:nvPr>
        </p:nvSpPr>
        <p:spPr/>
        <p:txBody>
          <a:bodyPr>
            <a:normAutofit/>
          </a:bodyPr>
          <a:p>
            <a:r>
              <a:rPr lang="zh-CN" altLang="en-US"/>
              <a:t>规划期限</a:t>
            </a:r>
            <a:endParaRPr lang="zh-CN" altLang="en-US"/>
          </a:p>
        </p:txBody>
      </p:sp>
      <p:sp>
        <p:nvSpPr>
          <p:cNvPr id="10" name="文本占位符 9"/>
          <p:cNvSpPr>
            <a:spLocks noGrp="1"/>
          </p:cNvSpPr>
          <p:nvPr>
            <p:ph type="body" idx="16389"/>
            <p:custDataLst>
              <p:tags r:id="rId11"/>
            </p:custDataLst>
          </p:nvPr>
        </p:nvSpPr>
        <p:spPr/>
        <p:txBody>
          <a:bodyPr>
            <a:normAutofit/>
          </a:bodyPr>
          <a:p>
            <a:r>
              <a:rPr lang="zh-CN" altLang="en-US" sz="1100"/>
              <a:t>本次规划期限与磴口县国土空间总体规划保持一致，规划期限为2025—2035年，基期年为2025年，近期至2030年，远期至2035年。</a:t>
            </a:r>
            <a:endParaRPr lang="zh-CN" altLang="en-US" sz="1100"/>
          </a:p>
        </p:txBody>
      </p:sp>
    </p:spTree>
    <p:custDataLst>
      <p:tags r:id="rId1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5"/>
          <p:cNvSpPr>
            <a:spLocks noGrp="1"/>
          </p:cNvSpPr>
          <p:nvPr>
            <p:ph type="title" idx="16388"/>
            <p:custDataLst>
              <p:tags r:id="rId1"/>
            </p:custDataLst>
          </p:nvPr>
        </p:nvSpPr>
        <p:spPr/>
        <p:txBody>
          <a:bodyPr>
            <a:normAutofit/>
          </a:bodyPr>
          <a:p>
            <a:r>
              <a:rPr lang="zh-CN" altLang="en-US"/>
              <a:t>应急避难需求与资源分析</a:t>
            </a:r>
            <a:endParaRPr lang="zh-CN" altLang="en-US"/>
          </a:p>
        </p:txBody>
      </p:sp>
      <p:sp>
        <p:nvSpPr>
          <p:cNvPr id="3" name="文本占位符 17"/>
          <p:cNvSpPr>
            <a:spLocks noGrp="1"/>
          </p:cNvSpPr>
          <p:nvPr>
            <p:ph type="body" idx="16389"/>
            <p:custDataLst>
              <p:tags r:id="rId2"/>
            </p:custDataLst>
          </p:nvPr>
        </p:nvSpPr>
        <p:spPr/>
        <p:txBody>
          <a:bodyPr/>
          <a:p>
            <a:r>
              <a:rPr lang="en-US" altLang="en-US"/>
              <a:t>03</a:t>
            </a:r>
            <a:endParaRPr lang="en-US" altLang="en-US"/>
          </a:p>
        </p:txBody>
      </p: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灾害事故风险分析</a:t>
            </a:r>
            <a:endParaRPr lang="zh-CN" altLang="en-US"/>
          </a:p>
        </p:txBody>
      </p:sp>
      <p:sp>
        <p:nvSpPr>
          <p:cNvPr id="3" name="装饰  1"/>
          <p:cNvSpPr>
            <a:spLocks noGrp="1"/>
          </p:cNvSpPr>
          <p:nvPr>
            <p:ph type="body" idx="16390"/>
            <p:custDataLst>
              <p:tags r:id="rId2"/>
            </p:custDataLst>
          </p:nvPr>
        </p:nvSpPr>
        <p:spPr/>
        <p:txBody>
          <a:bodyPr/>
          <a:p>
            <a:r>
              <a:rPr lang="zh-CN" altLang="en-US"/>
              <a:t> </a:t>
            </a:r>
            <a:endParaRPr lang="zh-CN" altLang="en-US"/>
          </a:p>
        </p:txBody>
      </p:sp>
      <p:pic>
        <p:nvPicPr>
          <p:cNvPr id="4" name="图片占位符 3" descr="79788ef9-e1f9-11f0-a447-fa5995ace16d"/>
          <p:cNvPicPr>
            <a:picLocks noChangeAspect="1"/>
          </p:cNvPicPr>
          <p:nvPr>
            <p:ph type="pic" idx="16391"/>
            <p:custDataLst>
              <p:tags r:id="rId3"/>
            </p:custDataLst>
          </p:nvPr>
        </p:nvPicPr>
        <p:blipFill>
          <a:blip r:embed="rId4"/>
          <a:srcRect l="1103" r="1103"/>
          <a:stretch>
            <a:fillRect/>
          </a:stretch>
        </p:blipFill>
        <p:spPr>
          <a:xfrm>
            <a:off x="609600" y="1524000"/>
            <a:ext cx="5334000" cy="2032000"/>
          </a:xfrm>
          <a:custGeom>
            <a:avLst/>
            <a:gdLst>
              <a:gd name="connisteX0" fmla="*/ 0 w 5334000"/>
              <a:gd name="connsiteY0" fmla="*/ 203200 h 2032000"/>
              <a:gd name="connisteX1" fmla="*/ 203200 w 5334000"/>
              <a:gd name="connsiteY1" fmla="*/ 0 h 2032000"/>
              <a:gd name="connisteX2" fmla="*/ 5130800 w 5334000"/>
              <a:gd name="connsiteY2" fmla="*/ 0 h 2032000"/>
              <a:gd name="connisteX3" fmla="*/ 5334000 w 5334000"/>
              <a:gd name="connsiteY3" fmla="*/ 203200 h 2032000"/>
              <a:gd name="connisteX4" fmla="*/ 5334000 w 5334000"/>
              <a:gd name="connsiteY4" fmla="*/ 2032000 h 2032000"/>
              <a:gd name="connisteX5" fmla="*/ 0 w 5334000"/>
              <a:gd name="connsiteY5" fmla="*/ 2032000 h 2032000"/>
              <a:gd name="connisteX6" fmla="*/ 0 w 53340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032000">
                <a:moveTo>
                  <a:pt x="0" y="203200"/>
                </a:moveTo>
                <a:cubicBezTo>
                  <a:pt x="0" y="90976"/>
                  <a:pt x="90976" y="0"/>
                  <a:pt x="203200" y="0"/>
                </a:cubicBezTo>
                <a:lnTo>
                  <a:pt x="5130800" y="0"/>
                </a:lnTo>
                <a:cubicBezTo>
                  <a:pt x="5243024" y="0"/>
                  <a:pt x="5334000" y="90976"/>
                  <a:pt x="5334000" y="203200"/>
                </a:cubicBezTo>
                <a:lnTo>
                  <a:pt x="5334000" y="2032000"/>
                </a:lnTo>
                <a:lnTo>
                  <a:pt x="0" y="2032000"/>
                </a:lnTo>
                <a:lnTo>
                  <a:pt x="0" y="203200"/>
                </a:lnTo>
                <a:close/>
              </a:path>
            </a:pathLst>
          </a:custGeom>
        </p:spPr>
      </p:pic>
      <p:sp>
        <p:nvSpPr>
          <p:cNvPr id="5" name="文本占位符 4"/>
          <p:cNvSpPr>
            <a:spLocks noGrp="1"/>
          </p:cNvSpPr>
          <p:nvPr>
            <p:ph type="body" idx="16386"/>
            <p:custDataLst>
              <p:tags r:id="rId5"/>
            </p:custDataLst>
          </p:nvPr>
        </p:nvSpPr>
        <p:spPr/>
        <p:txBody>
          <a:bodyPr>
            <a:normAutofit/>
          </a:bodyPr>
          <a:p>
            <a:r>
              <a:rPr lang="zh-CN" altLang="en-US"/>
              <a:t>主要灾害类型及影响</a:t>
            </a:r>
            <a:endParaRPr lang="zh-CN" altLang="en-US"/>
          </a:p>
        </p:txBody>
      </p:sp>
      <p:sp>
        <p:nvSpPr>
          <p:cNvPr id="6" name="文本占位符 5"/>
          <p:cNvSpPr>
            <a:spLocks noGrp="1"/>
          </p:cNvSpPr>
          <p:nvPr>
            <p:ph type="body" idx="16387"/>
            <p:custDataLst>
              <p:tags r:id="rId6"/>
            </p:custDataLst>
          </p:nvPr>
        </p:nvSpPr>
        <p:spPr/>
        <p:txBody>
          <a:bodyPr>
            <a:normAutofit/>
          </a:bodyPr>
          <a:p>
            <a:r>
              <a:rPr lang="zh-CN" altLang="en-US"/>
              <a:t>磴口县主要灾害包括自然灾害（干旱、洪涝、风雹、地震、低温冷冻、雪灾、地质灾害）、事故灾难（危险化学品事故、交通事故、火灾）、公共卫生事件（传染病疫情）和社会安全事件（群体性事件），其中自然灾害影响最严重，威胁居民、农作物、房屋、交通及水利设施等。</a:t>
            </a:r>
            <a:endParaRPr lang="zh-CN" altLang="en-US"/>
          </a:p>
        </p:txBody>
      </p:sp>
      <p:sp>
        <p:nvSpPr>
          <p:cNvPr id="7" name="装饰  5"/>
          <p:cNvSpPr>
            <a:spLocks noGrp="1"/>
          </p:cNvSpPr>
          <p:nvPr>
            <p:ph type="body" idx="16392"/>
            <p:custDataLst>
              <p:tags r:id="rId7"/>
            </p:custDataLst>
          </p:nvPr>
        </p:nvSpPr>
        <p:spPr/>
        <p:txBody>
          <a:bodyPr/>
          <a:p>
            <a:r>
              <a:rPr lang="zh-CN" altLang="en-US"/>
              <a:t> </a:t>
            </a:r>
            <a:endParaRPr lang="zh-CN" altLang="en-US"/>
          </a:p>
        </p:txBody>
      </p:sp>
      <p:pic>
        <p:nvPicPr>
          <p:cNvPr id="8" name="图片占位符 7" descr="79788ed1-e1f9-11f0-a447-fa5995ace16d"/>
          <p:cNvPicPr>
            <a:picLocks noChangeAspect="1"/>
          </p:cNvPicPr>
          <p:nvPr>
            <p:ph type="pic" idx="16393"/>
            <p:custDataLst>
              <p:tags r:id="rId8"/>
            </p:custDataLst>
          </p:nvPr>
        </p:nvPicPr>
        <p:blipFill>
          <a:blip r:embed="rId9"/>
          <a:srcRect l="1103" r="1103"/>
          <a:stretch>
            <a:fillRect/>
          </a:stretch>
        </p:blipFill>
        <p:spPr>
          <a:xfrm>
            <a:off x="6248400" y="4216400"/>
            <a:ext cx="5334000" cy="2032000"/>
          </a:xfrm>
          <a:custGeom>
            <a:avLst/>
            <a:gdLst>
              <a:gd name="connisteX0" fmla="*/ 0 w 5334000"/>
              <a:gd name="connsiteY0" fmla="*/ 0 h 2032000"/>
              <a:gd name="connisteX1" fmla="*/ 5334000 w 5334000"/>
              <a:gd name="connsiteY1" fmla="*/ 0 h 2032000"/>
              <a:gd name="connisteX2" fmla="*/ 5334000 w 5334000"/>
              <a:gd name="connsiteY2" fmla="*/ 1828800 h 2032000"/>
              <a:gd name="connisteX3" fmla="*/ 5130800 w 5334000"/>
              <a:gd name="connsiteY3" fmla="*/ 2032000 h 2032000"/>
              <a:gd name="connisteX4" fmla="*/ 203200 w 5334000"/>
              <a:gd name="connsiteY4" fmla="*/ 2032000 h 2032000"/>
              <a:gd name="connisteX5" fmla="*/ 0 w 5334000"/>
              <a:gd name="connsiteY5" fmla="*/ 1828800 h 2032000"/>
              <a:gd name="connisteX6" fmla="*/ 0 w 5334000"/>
              <a:gd name="connsiteY6" fmla="*/ 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032000">
                <a:moveTo>
                  <a:pt x="0" y="0"/>
                </a:moveTo>
                <a:lnTo>
                  <a:pt x="5334000" y="0"/>
                </a:lnTo>
                <a:lnTo>
                  <a:pt x="5334000" y="1828800"/>
                </a:lnTo>
                <a:cubicBezTo>
                  <a:pt x="5334000" y="1941024"/>
                  <a:pt x="5243024" y="2032000"/>
                  <a:pt x="5130800" y="2032000"/>
                </a:cubicBezTo>
                <a:lnTo>
                  <a:pt x="203200" y="2032000"/>
                </a:lnTo>
                <a:cubicBezTo>
                  <a:pt x="90976" y="2032000"/>
                  <a:pt x="0" y="1941024"/>
                  <a:pt x="0" y="1828800"/>
                </a:cubicBezTo>
                <a:lnTo>
                  <a:pt x="0" y="0"/>
                </a:lnTo>
                <a:close/>
              </a:path>
            </a:pathLst>
          </a:custGeom>
        </p:spPr>
      </p:pic>
      <p:sp>
        <p:nvSpPr>
          <p:cNvPr id="9" name="文本占位符 8"/>
          <p:cNvSpPr>
            <a:spLocks noGrp="1"/>
          </p:cNvSpPr>
          <p:nvPr>
            <p:ph type="body" idx="16388"/>
            <p:custDataLst>
              <p:tags r:id="rId10"/>
            </p:custDataLst>
          </p:nvPr>
        </p:nvSpPr>
        <p:spPr/>
        <p:txBody>
          <a:bodyPr>
            <a:normAutofit/>
          </a:bodyPr>
          <a:p>
            <a:r>
              <a:rPr lang="zh-CN" altLang="en-US"/>
              <a:t>地质灾害高风险区域分布</a:t>
            </a:r>
            <a:endParaRPr lang="zh-CN" altLang="en-US"/>
          </a:p>
        </p:txBody>
      </p:sp>
      <p:sp>
        <p:nvSpPr>
          <p:cNvPr id="10" name="文本占位符 9"/>
          <p:cNvSpPr>
            <a:spLocks noGrp="1"/>
          </p:cNvSpPr>
          <p:nvPr>
            <p:ph type="body" idx="16389"/>
            <p:custDataLst>
              <p:tags r:id="rId11"/>
            </p:custDataLst>
          </p:nvPr>
        </p:nvSpPr>
        <p:spPr/>
        <p:txBody>
          <a:bodyPr>
            <a:normAutofit/>
          </a:bodyPr>
          <a:p>
            <a:r>
              <a:rPr lang="zh-CN" altLang="en-US"/>
              <a:t>高风险区主要分布于：黄河沿岸的巴彦高勒镇南粮台村等区域（洪涝风险，面积约85平方千米）；西北部S311省道周边（地震隐患）；北部狼山山脉周边（崩塌、滑坡、泥石流）；纳林湖、三盛公水利枢纽等（森林火灾）。</a:t>
            </a:r>
            <a:endParaRPr lang="zh-CN" altLang="en-US"/>
          </a:p>
        </p:txBody>
      </p:sp>
    </p:spTree>
    <p:custDataLst>
      <p:tags r:id="rId1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6386"/>
            <p:custDataLst>
              <p:tags r:id="rId1"/>
            </p:custDataLst>
          </p:nvPr>
        </p:nvSpPr>
        <p:spPr/>
        <p:txBody>
          <a:bodyPr/>
          <a:p>
            <a:r>
              <a:rPr lang="zh-CN" altLang="en-US"/>
              <a:t>CONTENTS</a:t>
            </a:r>
            <a:endParaRPr lang="zh-CN" altLang="en-US"/>
          </a:p>
        </p:txBody>
      </p:sp>
      <p:sp>
        <p:nvSpPr>
          <p:cNvPr id="3" name="标题 2"/>
          <p:cNvSpPr>
            <a:spLocks noGrp="1"/>
          </p:cNvSpPr>
          <p:nvPr>
            <p:ph type="ctrTitle" idx="16385"/>
            <p:custDataLst>
              <p:tags r:id="rId2"/>
            </p:custDataLst>
          </p:nvPr>
        </p:nvSpPr>
        <p:spPr/>
        <p:txBody>
          <a:bodyPr>
            <a:normAutofit fontScale="90000"/>
          </a:bodyPr>
          <a:p>
            <a:r>
              <a:rPr lang="zh-CN" altLang="en-US"/>
              <a:t>目录</a:t>
            </a:r>
            <a:endParaRPr lang="zh-CN" altLang="en-US"/>
          </a:p>
        </p:txBody>
      </p:sp>
      <p:sp>
        <p:nvSpPr>
          <p:cNvPr id="4" name="文本占位符 3"/>
          <p:cNvSpPr>
            <a:spLocks noGrp="1"/>
          </p:cNvSpPr>
          <p:nvPr>
            <p:ph type="body" idx="16388"/>
            <p:custDataLst>
              <p:tags r:id="rId3"/>
            </p:custDataLst>
          </p:nvPr>
        </p:nvSpPr>
        <p:spPr/>
        <p:txBody>
          <a:bodyPr/>
          <a:p>
            <a:r>
              <a:rPr lang="en-US" altLang="en-US"/>
              <a:t>01</a:t>
            </a:r>
            <a:endParaRPr lang="en-US" altLang="en-US"/>
          </a:p>
        </p:txBody>
      </p:sp>
      <p:sp>
        <p:nvSpPr>
          <p:cNvPr id="5" name="装饰  3"/>
          <p:cNvSpPr>
            <a:spLocks noGrp="1"/>
          </p:cNvSpPr>
          <p:nvPr>
            <p:ph type="body" idx="16395"/>
            <p:custDataLst>
              <p:tags r:id="rId4"/>
            </p:custDataLst>
          </p:nvPr>
        </p:nvSpPr>
        <p:spPr/>
        <p:txBody>
          <a:bodyPr/>
          <a:p>
            <a:r>
              <a:rPr lang="zh-CN" altLang="en-US"/>
              <a:t> </a:t>
            </a:r>
            <a:endParaRPr lang="zh-CN" altLang="en-US"/>
          </a:p>
        </p:txBody>
      </p:sp>
      <p:sp>
        <p:nvSpPr>
          <p:cNvPr id="6" name="文本占位符 5"/>
          <p:cNvSpPr>
            <a:spLocks noGrp="1"/>
          </p:cNvSpPr>
          <p:nvPr>
            <p:ph type="body" idx="16387"/>
            <p:custDataLst>
              <p:tags r:id="rId5"/>
            </p:custDataLst>
          </p:nvPr>
        </p:nvSpPr>
        <p:spPr/>
        <p:txBody>
          <a:bodyPr>
            <a:normAutofit/>
          </a:bodyPr>
          <a:p>
            <a:r>
              <a:rPr lang="zh-CN" altLang="en-US"/>
              <a:t>发展背景分析</a:t>
            </a:r>
            <a:endParaRPr lang="zh-CN" altLang="en-US"/>
          </a:p>
        </p:txBody>
      </p:sp>
      <p:sp>
        <p:nvSpPr>
          <p:cNvPr id="7" name="文本占位符 6"/>
          <p:cNvSpPr>
            <a:spLocks noGrp="1"/>
          </p:cNvSpPr>
          <p:nvPr>
            <p:ph type="body" idx="16390"/>
            <p:custDataLst>
              <p:tags r:id="rId6"/>
            </p:custDataLst>
          </p:nvPr>
        </p:nvSpPr>
        <p:spPr/>
        <p:txBody>
          <a:bodyPr/>
          <a:p>
            <a:r>
              <a:rPr lang="en-US" altLang="en-US"/>
              <a:t>02</a:t>
            </a:r>
            <a:endParaRPr lang="en-US" altLang="en-US"/>
          </a:p>
        </p:txBody>
      </p:sp>
      <p:sp>
        <p:nvSpPr>
          <p:cNvPr id="8" name="装饰  6"/>
          <p:cNvSpPr>
            <a:spLocks noGrp="1"/>
          </p:cNvSpPr>
          <p:nvPr>
            <p:ph type="body" idx="16396"/>
            <p:custDataLst>
              <p:tags r:id="rId7"/>
            </p:custDataLst>
          </p:nvPr>
        </p:nvSpPr>
        <p:spPr/>
        <p:txBody>
          <a:bodyPr/>
          <a:p>
            <a:r>
              <a:rPr lang="zh-CN" altLang="en-US"/>
              <a:t> </a:t>
            </a:r>
            <a:endParaRPr lang="zh-CN" altLang="en-US"/>
          </a:p>
        </p:txBody>
      </p:sp>
      <p:sp>
        <p:nvSpPr>
          <p:cNvPr id="9" name="文本占位符 8"/>
          <p:cNvSpPr>
            <a:spLocks noGrp="1"/>
          </p:cNvSpPr>
          <p:nvPr>
            <p:ph type="body" idx="16389"/>
            <p:custDataLst>
              <p:tags r:id="rId8"/>
            </p:custDataLst>
          </p:nvPr>
        </p:nvSpPr>
        <p:spPr/>
        <p:txBody>
          <a:bodyPr>
            <a:normAutofit/>
          </a:bodyPr>
          <a:p>
            <a:r>
              <a:rPr lang="zh-CN" altLang="en-US"/>
              <a:t>总则</a:t>
            </a:r>
            <a:endParaRPr lang="zh-CN" altLang="en-US"/>
          </a:p>
        </p:txBody>
      </p:sp>
      <p:sp>
        <p:nvSpPr>
          <p:cNvPr id="10" name="文本占位符 9"/>
          <p:cNvSpPr>
            <a:spLocks noGrp="1"/>
          </p:cNvSpPr>
          <p:nvPr>
            <p:ph type="body" idx="16392"/>
            <p:custDataLst>
              <p:tags r:id="rId9"/>
            </p:custDataLst>
          </p:nvPr>
        </p:nvSpPr>
        <p:spPr/>
        <p:txBody>
          <a:bodyPr/>
          <a:p>
            <a:r>
              <a:rPr lang="en-US" altLang="en-US"/>
              <a:t>03</a:t>
            </a:r>
            <a:endParaRPr lang="en-US" altLang="en-US"/>
          </a:p>
        </p:txBody>
      </p:sp>
      <p:sp>
        <p:nvSpPr>
          <p:cNvPr id="11" name="装饰  9"/>
          <p:cNvSpPr>
            <a:spLocks noGrp="1"/>
          </p:cNvSpPr>
          <p:nvPr>
            <p:ph type="body" idx="16397"/>
            <p:custDataLst>
              <p:tags r:id="rId10"/>
            </p:custDataLst>
          </p:nvPr>
        </p:nvSpPr>
        <p:spPr/>
        <p:txBody>
          <a:bodyPr/>
          <a:p>
            <a:r>
              <a:rPr lang="zh-CN" altLang="en-US"/>
              <a:t> </a:t>
            </a:r>
            <a:endParaRPr lang="zh-CN" altLang="en-US"/>
          </a:p>
        </p:txBody>
      </p:sp>
      <p:sp>
        <p:nvSpPr>
          <p:cNvPr id="12" name="文本占位符 11"/>
          <p:cNvSpPr>
            <a:spLocks noGrp="1"/>
          </p:cNvSpPr>
          <p:nvPr>
            <p:ph type="body" idx="16391"/>
            <p:custDataLst>
              <p:tags r:id="rId11"/>
            </p:custDataLst>
          </p:nvPr>
        </p:nvSpPr>
        <p:spPr/>
        <p:txBody>
          <a:bodyPr>
            <a:normAutofit/>
          </a:bodyPr>
          <a:p>
            <a:r>
              <a:rPr lang="zh-CN" altLang="en-US"/>
              <a:t>应急避难需求与资源分析</a:t>
            </a:r>
            <a:endParaRPr lang="zh-CN" altLang="en-US"/>
          </a:p>
        </p:txBody>
      </p:sp>
      <p:sp>
        <p:nvSpPr>
          <p:cNvPr id="13" name="文本占位符 12"/>
          <p:cNvSpPr>
            <a:spLocks noGrp="1"/>
          </p:cNvSpPr>
          <p:nvPr>
            <p:ph type="body" idx="16394"/>
            <p:custDataLst>
              <p:tags r:id="rId12"/>
            </p:custDataLst>
          </p:nvPr>
        </p:nvSpPr>
        <p:spPr/>
        <p:txBody>
          <a:bodyPr/>
          <a:p>
            <a:r>
              <a:rPr lang="en-US" altLang="en-US"/>
              <a:t>04</a:t>
            </a:r>
            <a:endParaRPr lang="en-US" altLang="en-US"/>
          </a:p>
        </p:txBody>
      </p:sp>
      <p:sp>
        <p:nvSpPr>
          <p:cNvPr id="14" name="装饰  2"/>
          <p:cNvSpPr>
            <a:spLocks noGrp="1"/>
          </p:cNvSpPr>
          <p:nvPr>
            <p:ph type="body" idx="16398"/>
            <p:custDataLst>
              <p:tags r:id="rId13"/>
            </p:custDataLst>
          </p:nvPr>
        </p:nvSpPr>
        <p:spPr/>
        <p:txBody>
          <a:bodyPr/>
          <a:p>
            <a:r>
              <a:rPr lang="zh-CN" altLang="en-US"/>
              <a:t> </a:t>
            </a:r>
            <a:endParaRPr lang="zh-CN" altLang="en-US"/>
          </a:p>
        </p:txBody>
      </p:sp>
      <p:sp>
        <p:nvSpPr>
          <p:cNvPr id="15" name="文本占位符 14"/>
          <p:cNvSpPr>
            <a:spLocks noGrp="1"/>
          </p:cNvSpPr>
          <p:nvPr>
            <p:ph type="body" idx="16393"/>
            <p:custDataLst>
              <p:tags r:id="rId14"/>
            </p:custDataLst>
          </p:nvPr>
        </p:nvSpPr>
        <p:spPr/>
        <p:txBody>
          <a:bodyPr>
            <a:normAutofit/>
          </a:bodyPr>
          <a:p>
            <a:r>
              <a:rPr lang="zh-CN" altLang="en-US"/>
              <a:t>规划目标与指标</a:t>
            </a:r>
            <a:endParaRPr lang="zh-CN" altLang="en-US"/>
          </a:p>
        </p:txBody>
      </p:sp>
    </p:spTree>
    <p:custDataLst>
      <p:tags r:id="rId15"/>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应急避难人口分析</a:t>
            </a:r>
            <a:endParaRPr lang="zh-CN" altLang="en-US"/>
          </a:p>
        </p:txBody>
      </p:sp>
      <p:sp>
        <p:nvSpPr>
          <p:cNvPr id="3" name="装饰  1"/>
          <p:cNvSpPr>
            <a:spLocks noGrp="1"/>
          </p:cNvSpPr>
          <p:nvPr>
            <p:ph type="body" idx="16392"/>
            <p:custDataLst>
              <p:tags r:id="rId2"/>
            </p:custDataLst>
          </p:nvPr>
        </p:nvSpPr>
        <p:spPr/>
        <p:txBody>
          <a:bodyPr/>
          <a:p>
            <a:r>
              <a:rPr lang="zh-CN" altLang="en-US"/>
              <a:t> </a:t>
            </a:r>
            <a:endParaRPr lang="zh-CN" altLang="en-US"/>
          </a:p>
        </p:txBody>
      </p:sp>
      <p:pic>
        <p:nvPicPr>
          <p:cNvPr id="4" name="图片占位符 3" descr="7920755b-e1f9-11f0-94a0-5282d2a4582d"/>
          <p:cNvPicPr>
            <a:picLocks noChangeAspect="1"/>
          </p:cNvPicPr>
          <p:nvPr>
            <p:ph type="pic" idx="16393"/>
            <p:custDataLst>
              <p:tags r:id="rId3"/>
            </p:custDataLst>
          </p:nvPr>
        </p:nvPicPr>
        <p:blipFill>
          <a:blip r:embed="rId4"/>
          <a:srcRect t="152" b="152"/>
          <a:stretch>
            <a:fillRect/>
          </a:stretch>
        </p:blipFill>
        <p:spPr>
          <a:xfrm>
            <a:off x="914400" y="1828800"/>
            <a:ext cx="2844800" cy="1625600"/>
          </a:xfrm>
          <a:prstGeom prst="rect">
            <a:avLst/>
          </a:prstGeom>
        </p:spPr>
      </p:pic>
      <p:sp>
        <p:nvSpPr>
          <p:cNvPr id="5" name="文本占位符 4"/>
          <p:cNvSpPr>
            <a:spLocks noGrp="1"/>
          </p:cNvSpPr>
          <p:nvPr>
            <p:ph type="body" idx="16386"/>
            <p:custDataLst>
              <p:tags r:id="rId5"/>
            </p:custDataLst>
          </p:nvPr>
        </p:nvSpPr>
        <p:spPr/>
        <p:txBody>
          <a:bodyPr>
            <a:normAutofit/>
          </a:bodyPr>
          <a:p>
            <a:r>
              <a:rPr lang="zh-CN" altLang="en-US"/>
              <a:t>人口分布特征</a:t>
            </a:r>
            <a:endParaRPr lang="zh-CN" altLang="en-US"/>
          </a:p>
        </p:txBody>
      </p:sp>
      <p:sp>
        <p:nvSpPr>
          <p:cNvPr id="6" name="文本占位符 5"/>
          <p:cNvSpPr>
            <a:spLocks noGrp="1"/>
          </p:cNvSpPr>
          <p:nvPr>
            <p:ph type="body" idx="16387"/>
            <p:custDataLst>
              <p:tags r:id="rId6"/>
            </p:custDataLst>
          </p:nvPr>
        </p:nvSpPr>
        <p:spPr/>
        <p:txBody>
          <a:bodyPr>
            <a:normAutofit/>
          </a:bodyPr>
          <a:p>
            <a:r>
              <a:rPr lang="zh-CN" altLang="en-US" sz="1400"/>
              <a:t>2025年县域常住人口8.5</a:t>
            </a:r>
            <a:r>
              <a:rPr lang="en-US" altLang="zh-CN" sz="1400"/>
              <a:t>4</a:t>
            </a:r>
            <a:r>
              <a:rPr lang="zh-CN" altLang="en-US" sz="1400"/>
              <a:t>万人（中心城区5</a:t>
            </a:r>
            <a:r>
              <a:rPr lang="en-US" altLang="zh-CN" sz="1400"/>
              <a:t>.01</a:t>
            </a:r>
            <a:r>
              <a:rPr lang="zh-CN" altLang="en-US" sz="1400"/>
              <a:t>万人），2035年规划县域常住人口</a:t>
            </a:r>
            <a:r>
              <a:rPr lang="en-US" altLang="zh-CN" sz="1400"/>
              <a:t>6</a:t>
            </a:r>
            <a:r>
              <a:rPr lang="zh-CN" altLang="en-US" sz="1400"/>
              <a:t>万人（中心城区</a:t>
            </a:r>
            <a:r>
              <a:rPr lang="en-US" altLang="zh-CN" sz="1400"/>
              <a:t>5</a:t>
            </a:r>
            <a:r>
              <a:rPr lang="zh-CN" altLang="en-US" sz="1400"/>
              <a:t>万人），灾害风险覆盖全域，需按全县人口统计避难需求。</a:t>
            </a:r>
            <a:endParaRPr lang="zh-CN" altLang="en-US" sz="1400"/>
          </a:p>
        </p:txBody>
      </p:sp>
      <p:sp>
        <p:nvSpPr>
          <p:cNvPr id="7" name="装饰  5"/>
          <p:cNvSpPr>
            <a:spLocks noGrp="1"/>
          </p:cNvSpPr>
          <p:nvPr>
            <p:ph type="body" idx="16394"/>
            <p:custDataLst>
              <p:tags r:id="rId7"/>
            </p:custDataLst>
          </p:nvPr>
        </p:nvSpPr>
        <p:spPr/>
        <p:txBody>
          <a:bodyPr/>
          <a:p>
            <a:r>
              <a:rPr lang="zh-CN" altLang="en-US"/>
              <a:t> </a:t>
            </a:r>
            <a:endParaRPr lang="zh-CN" altLang="en-US"/>
          </a:p>
        </p:txBody>
      </p:sp>
      <p:pic>
        <p:nvPicPr>
          <p:cNvPr id="8" name="图片占位符 7" descr="792077cc-e1f9-11f0-94a0-5282d2a4582d"/>
          <p:cNvPicPr>
            <a:picLocks noChangeAspect="1"/>
          </p:cNvPicPr>
          <p:nvPr>
            <p:ph type="pic" idx="16395"/>
            <p:custDataLst>
              <p:tags r:id="rId8"/>
            </p:custDataLst>
          </p:nvPr>
        </p:nvPicPr>
        <p:blipFill>
          <a:blip r:embed="rId9"/>
          <a:srcRect t="152" b="152"/>
          <a:stretch>
            <a:fillRect/>
          </a:stretch>
        </p:blipFill>
        <p:spPr>
          <a:xfrm>
            <a:off x="4673600" y="1828800"/>
            <a:ext cx="2844800" cy="1625600"/>
          </a:xfrm>
          <a:prstGeom prst="rect">
            <a:avLst/>
          </a:prstGeom>
        </p:spPr>
      </p:pic>
      <p:sp>
        <p:nvSpPr>
          <p:cNvPr id="9" name="文本占位符 8"/>
          <p:cNvSpPr>
            <a:spLocks noGrp="1"/>
          </p:cNvSpPr>
          <p:nvPr>
            <p:ph type="body" idx="16388"/>
            <p:custDataLst>
              <p:tags r:id="rId10"/>
            </p:custDataLst>
          </p:nvPr>
        </p:nvSpPr>
        <p:spPr/>
        <p:txBody>
          <a:bodyPr>
            <a:normAutofit/>
          </a:bodyPr>
          <a:p>
            <a:r>
              <a:rPr lang="zh-CN" altLang="en-US"/>
              <a:t>应急避难人数预测</a:t>
            </a:r>
            <a:endParaRPr lang="zh-CN" altLang="en-US"/>
          </a:p>
        </p:txBody>
      </p:sp>
      <p:sp>
        <p:nvSpPr>
          <p:cNvPr id="10" name="文本占位符 9"/>
          <p:cNvSpPr>
            <a:spLocks noGrp="1"/>
          </p:cNvSpPr>
          <p:nvPr>
            <p:ph type="body" idx="16389"/>
            <p:custDataLst>
              <p:tags r:id="rId11"/>
            </p:custDataLst>
          </p:nvPr>
        </p:nvSpPr>
        <p:spPr/>
        <p:txBody>
          <a:bodyPr>
            <a:normAutofit fontScale="90000"/>
          </a:bodyPr>
          <a:p>
            <a:r>
              <a:rPr lang="zh-CN" altLang="en-US"/>
              <a:t>基于受灾人口综合风险等级，高风险区约0.6万人（洪涝威胁）、中风险区约2.8万人（地震、沙尘暴威胁）、低风险区约0.</a:t>
            </a:r>
            <a:r>
              <a:rPr lang="en-US" altLang="zh-CN"/>
              <a:t>9</a:t>
            </a:r>
            <a:r>
              <a:rPr lang="zh-CN" altLang="en-US"/>
              <a:t>万人（干旱威胁）。2030年需满足7.44万人避难需求，2035年实现9万常住人口避难全覆盖。</a:t>
            </a:r>
            <a:endParaRPr lang="zh-CN" altLang="en-US"/>
          </a:p>
        </p:txBody>
      </p:sp>
      <p:sp>
        <p:nvSpPr>
          <p:cNvPr id="11" name="装饰  9"/>
          <p:cNvSpPr>
            <a:spLocks noGrp="1"/>
          </p:cNvSpPr>
          <p:nvPr>
            <p:ph type="body" idx="16396"/>
            <p:custDataLst>
              <p:tags r:id="rId12"/>
            </p:custDataLst>
          </p:nvPr>
        </p:nvSpPr>
        <p:spPr/>
        <p:txBody>
          <a:bodyPr/>
          <a:p>
            <a:r>
              <a:rPr lang="zh-CN" altLang="en-US"/>
              <a:t> </a:t>
            </a:r>
            <a:endParaRPr lang="zh-CN" altLang="en-US"/>
          </a:p>
        </p:txBody>
      </p:sp>
      <p:pic>
        <p:nvPicPr>
          <p:cNvPr id="12" name="图片占位符 11" descr="792074d3-e1f9-11f0-94a0-5282d2a4582d"/>
          <p:cNvPicPr>
            <a:picLocks noChangeAspect="1"/>
          </p:cNvPicPr>
          <p:nvPr>
            <p:ph type="pic" idx="16397"/>
            <p:custDataLst>
              <p:tags r:id="rId13"/>
            </p:custDataLst>
          </p:nvPr>
        </p:nvPicPr>
        <p:blipFill>
          <a:blip r:embed="rId14"/>
          <a:srcRect t="152" b="152"/>
          <a:stretch>
            <a:fillRect/>
          </a:stretch>
        </p:blipFill>
        <p:spPr>
          <a:xfrm>
            <a:off x="8432800" y="1828800"/>
            <a:ext cx="2844800" cy="1625600"/>
          </a:xfrm>
          <a:prstGeom prst="rect">
            <a:avLst/>
          </a:prstGeom>
        </p:spPr>
      </p:pic>
      <p:sp>
        <p:nvSpPr>
          <p:cNvPr id="13" name="文本占位符 12"/>
          <p:cNvSpPr>
            <a:spLocks noGrp="1"/>
          </p:cNvSpPr>
          <p:nvPr>
            <p:ph type="body" idx="16390"/>
            <p:custDataLst>
              <p:tags r:id="rId15"/>
            </p:custDataLst>
          </p:nvPr>
        </p:nvSpPr>
        <p:spPr/>
        <p:txBody>
          <a:bodyPr>
            <a:normAutofit/>
          </a:bodyPr>
          <a:p>
            <a:r>
              <a:rPr lang="zh-CN" altLang="en-US"/>
              <a:t>中心城区避难需求</a:t>
            </a:r>
            <a:endParaRPr lang="zh-CN" altLang="en-US"/>
          </a:p>
        </p:txBody>
      </p:sp>
      <p:sp>
        <p:nvSpPr>
          <p:cNvPr id="14" name="文本占位符 13"/>
          <p:cNvSpPr>
            <a:spLocks noGrp="1"/>
          </p:cNvSpPr>
          <p:nvPr>
            <p:ph type="body" idx="16391"/>
            <p:custDataLst>
              <p:tags r:id="rId16"/>
            </p:custDataLst>
          </p:nvPr>
        </p:nvSpPr>
        <p:spPr/>
        <p:txBody>
          <a:bodyPr>
            <a:normAutofit/>
          </a:bodyPr>
          <a:p>
            <a:r>
              <a:rPr lang="zh-CN" altLang="en-US" sz="1400"/>
              <a:t>2025年中心城区需紧急避难4.2万人、短期0.</a:t>
            </a:r>
            <a:r>
              <a:rPr lang="en-US" altLang="zh-CN" sz="1400"/>
              <a:t>9</a:t>
            </a:r>
            <a:r>
              <a:rPr lang="zh-CN" altLang="en-US" sz="1400"/>
              <a:t>万人、长期0.3万人；2035年随人口增至6万人，避难需求同步增长，室内避难场所占比需达86%。</a:t>
            </a:r>
            <a:endParaRPr lang="zh-CN" altLang="en-US" sz="1400"/>
          </a:p>
        </p:txBody>
      </p:sp>
    </p:spTree>
    <p:custDataLst>
      <p:tags r:id="rId1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应急避难资源调查分析</a:t>
            </a:r>
            <a:endParaRPr lang="zh-CN" altLang="en-US"/>
          </a:p>
        </p:txBody>
      </p:sp>
      <p:pic>
        <p:nvPicPr>
          <p:cNvPr id="3" name="内容占位符 2" descr="78a910c0-e1f9-11f0-8005-5e91f8d015ba"/>
          <p:cNvPicPr>
            <a:picLocks noChangeAspect="1"/>
          </p:cNvPicPr>
          <p:nvPr>
            <p:ph idx="16392"/>
            <p:custDataLst>
              <p:tags r:id="rId2"/>
            </p:custDataLst>
          </p:nvPr>
        </p:nvPicPr>
        <p:blipFill>
          <a:blip r:embed="rId3"/>
          <a:srcRect t="271" b="271"/>
          <a:stretch>
            <a:fillRect/>
          </a:stretch>
        </p:blipFill>
        <p:spPr>
          <a:xfrm>
            <a:off x="7543800" y="609600"/>
            <a:ext cx="4038600" cy="5638800"/>
          </a:xfrm>
          <a:custGeom>
            <a:avLst/>
            <a:gdLst>
              <a:gd name="connisteX0" fmla="*/ 0 w 4038600"/>
              <a:gd name="connsiteY0" fmla="*/ 203200 h 5638800"/>
              <a:gd name="connisteX1" fmla="*/ 203200 w 4038600"/>
              <a:gd name="connsiteY1" fmla="*/ 0 h 5638800"/>
              <a:gd name="connisteX2" fmla="*/ 3835400 w 4038600"/>
              <a:gd name="connsiteY2" fmla="*/ 0 h 5638800"/>
              <a:gd name="connisteX3" fmla="*/ 4038600 w 4038600"/>
              <a:gd name="connsiteY3" fmla="*/ 203200 h 5638800"/>
              <a:gd name="connisteX4" fmla="*/ 4038600 w 4038600"/>
              <a:gd name="connsiteY4" fmla="*/ 5435600 h 5638800"/>
              <a:gd name="connisteX5" fmla="*/ 3835400 w 4038600"/>
              <a:gd name="connsiteY5" fmla="*/ 5638800 h 5638800"/>
              <a:gd name="connisteX6" fmla="*/ 203200 w 4038600"/>
              <a:gd name="connsiteY6" fmla="*/ 5638800 h 5638800"/>
              <a:gd name="connisteX7" fmla="*/ 0 w 4038600"/>
              <a:gd name="connsiteY7" fmla="*/ 5435600 h 5638800"/>
              <a:gd name="connisteX8" fmla="*/ 0 w 4038600"/>
              <a:gd name="connsiteY8" fmla="*/ 203200 h 563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4038600" h="5638800">
                <a:moveTo>
                  <a:pt x="0" y="203200"/>
                </a:moveTo>
                <a:cubicBezTo>
                  <a:pt x="0" y="90976"/>
                  <a:pt x="90976" y="0"/>
                  <a:pt x="203200" y="0"/>
                </a:cubicBezTo>
                <a:lnTo>
                  <a:pt x="3835400" y="0"/>
                </a:lnTo>
                <a:cubicBezTo>
                  <a:pt x="3947624" y="0"/>
                  <a:pt x="4038600" y="90976"/>
                  <a:pt x="4038600" y="203200"/>
                </a:cubicBezTo>
                <a:lnTo>
                  <a:pt x="4038600" y="5435600"/>
                </a:lnTo>
                <a:cubicBezTo>
                  <a:pt x="4038600" y="5547824"/>
                  <a:pt x="3947624" y="5638800"/>
                  <a:pt x="3835400" y="5638800"/>
                </a:cubicBezTo>
                <a:lnTo>
                  <a:pt x="203200" y="5638800"/>
                </a:lnTo>
                <a:cubicBezTo>
                  <a:pt x="90976" y="5638800"/>
                  <a:pt x="0" y="5547824"/>
                  <a:pt x="0" y="5435600"/>
                </a:cubicBezTo>
                <a:lnTo>
                  <a:pt x="0" y="203200"/>
                </a:lnTo>
                <a:close/>
              </a:path>
            </a:pathLst>
          </a:custGeom>
        </p:spPr>
      </p:pic>
      <p:sp>
        <p:nvSpPr>
          <p:cNvPr id="4" name="装饰  2"/>
          <p:cNvSpPr>
            <a:spLocks noGrp="1"/>
          </p:cNvSpPr>
          <p:nvPr>
            <p:ph type="body" idx="16393"/>
            <p:custDataLst>
              <p:tags r:id="rId4"/>
            </p:custDataLst>
          </p:nvPr>
        </p:nvSpPr>
        <p:spPr/>
        <p:txBody>
          <a:bodyPr/>
          <a:p>
            <a:r>
              <a:rPr lang="zh-CN" altLang="en-US"/>
              <a:t> </a:t>
            </a:r>
            <a:endParaRPr lang="zh-CN" altLang="en-US"/>
          </a:p>
        </p:txBody>
      </p:sp>
      <p:sp>
        <p:nvSpPr>
          <p:cNvPr id="5" name="文本占位符 4"/>
          <p:cNvSpPr>
            <a:spLocks noGrp="1"/>
          </p:cNvSpPr>
          <p:nvPr>
            <p:ph type="body" idx="16386"/>
            <p:custDataLst>
              <p:tags r:id="rId5"/>
            </p:custDataLst>
          </p:nvPr>
        </p:nvSpPr>
        <p:spPr/>
        <p:txBody>
          <a:bodyPr>
            <a:normAutofit/>
          </a:bodyPr>
          <a:p>
            <a:r>
              <a:rPr lang="zh-CN" altLang="en-US"/>
              <a:t>资源总量及空间类型划分</a:t>
            </a:r>
            <a:endParaRPr lang="zh-CN" altLang="en-US"/>
          </a:p>
        </p:txBody>
      </p:sp>
      <p:sp>
        <p:nvSpPr>
          <p:cNvPr id="6" name="文本占位符 5"/>
          <p:cNvSpPr>
            <a:spLocks noGrp="1"/>
          </p:cNvSpPr>
          <p:nvPr>
            <p:ph type="body" idx="16387"/>
            <p:custDataLst>
              <p:tags r:id="rId6"/>
            </p:custDataLst>
          </p:nvPr>
        </p:nvSpPr>
        <p:spPr/>
        <p:txBody>
          <a:bodyPr>
            <a:normAutofit/>
          </a:bodyPr>
          <a:p>
            <a:r>
              <a:rPr lang="zh-CN" altLang="en-US"/>
              <a:t>磴口县可作为应急避难场所的资源共65处，按空间类型分为室内室外兼顾型15处、室外型50处（全部为室外）。</a:t>
            </a:r>
            <a:endParaRPr lang="zh-CN" altLang="en-US"/>
          </a:p>
        </p:txBody>
      </p:sp>
      <p:sp>
        <p:nvSpPr>
          <p:cNvPr id="7" name="装饰  5"/>
          <p:cNvSpPr>
            <a:spLocks noGrp="1"/>
          </p:cNvSpPr>
          <p:nvPr>
            <p:ph type="body" idx="16394"/>
            <p:custDataLst>
              <p:tags r:id="rId7"/>
            </p:custDataLst>
          </p:nvPr>
        </p:nvSpPr>
        <p:spPr/>
        <p:txBody>
          <a:bodyPr/>
          <a:p>
            <a:r>
              <a:rPr lang="zh-CN" altLang="en-US"/>
              <a:t> </a:t>
            </a:r>
            <a:endParaRPr lang="zh-CN" altLang="en-US"/>
          </a:p>
        </p:txBody>
      </p:sp>
      <p:sp>
        <p:nvSpPr>
          <p:cNvPr id="8" name="文本占位符 7"/>
          <p:cNvSpPr>
            <a:spLocks noGrp="1"/>
          </p:cNvSpPr>
          <p:nvPr>
            <p:ph type="body" idx="16388"/>
            <p:custDataLst>
              <p:tags r:id="rId8"/>
            </p:custDataLst>
          </p:nvPr>
        </p:nvSpPr>
        <p:spPr/>
        <p:txBody>
          <a:bodyPr>
            <a:normAutofit/>
          </a:bodyPr>
          <a:p>
            <a:r>
              <a:rPr lang="zh-CN" altLang="en-US"/>
              <a:t>室内室外兼顾型资源</a:t>
            </a:r>
            <a:endParaRPr lang="zh-CN" altLang="en-US"/>
          </a:p>
        </p:txBody>
      </p:sp>
      <p:sp>
        <p:nvSpPr>
          <p:cNvPr id="9" name="文本占位符 8"/>
          <p:cNvSpPr>
            <a:spLocks noGrp="1"/>
          </p:cNvSpPr>
          <p:nvPr>
            <p:ph type="body" idx="16389"/>
            <p:custDataLst>
              <p:tags r:id="rId9"/>
            </p:custDataLst>
          </p:nvPr>
        </p:nvSpPr>
        <p:spPr/>
        <p:txBody>
          <a:bodyPr>
            <a:normAutofit/>
          </a:bodyPr>
          <a:p>
            <a:r>
              <a:rPr lang="zh-CN" altLang="en-US"/>
              <a:t>主要包括学校、苏木镇文化服务中心、卫生院等公共建筑，具备室内外功能结合的特点，可满足不同避难时长需求。</a:t>
            </a:r>
            <a:endParaRPr lang="zh-CN" altLang="en-US"/>
          </a:p>
        </p:txBody>
      </p:sp>
      <p:sp>
        <p:nvSpPr>
          <p:cNvPr id="10" name="装饰  8"/>
          <p:cNvSpPr>
            <a:spLocks noGrp="1"/>
          </p:cNvSpPr>
          <p:nvPr>
            <p:ph type="body" idx="16395"/>
            <p:custDataLst>
              <p:tags r:id="rId10"/>
            </p:custDataLst>
          </p:nvPr>
        </p:nvSpPr>
        <p:spPr/>
        <p:txBody>
          <a:bodyPr/>
          <a:p>
            <a:r>
              <a:rPr lang="zh-CN" altLang="en-US"/>
              <a:t> </a:t>
            </a:r>
            <a:endParaRPr lang="zh-CN" altLang="en-US"/>
          </a:p>
        </p:txBody>
      </p:sp>
      <p:sp>
        <p:nvSpPr>
          <p:cNvPr id="11" name="文本占位符 10"/>
          <p:cNvSpPr>
            <a:spLocks noGrp="1"/>
          </p:cNvSpPr>
          <p:nvPr>
            <p:ph type="body" idx="16390"/>
            <p:custDataLst>
              <p:tags r:id="rId11"/>
            </p:custDataLst>
          </p:nvPr>
        </p:nvSpPr>
        <p:spPr/>
        <p:txBody>
          <a:bodyPr>
            <a:normAutofit/>
          </a:bodyPr>
          <a:p>
            <a:r>
              <a:rPr lang="zh-CN" altLang="en-US"/>
              <a:t>室外型资源</a:t>
            </a:r>
            <a:endParaRPr lang="zh-CN" altLang="en-US"/>
          </a:p>
        </p:txBody>
      </p:sp>
      <p:sp>
        <p:nvSpPr>
          <p:cNvPr id="12" name="文本占位符 11"/>
          <p:cNvSpPr>
            <a:spLocks noGrp="1"/>
          </p:cNvSpPr>
          <p:nvPr>
            <p:ph type="body" idx="16391"/>
            <p:custDataLst>
              <p:tags r:id="rId12"/>
            </p:custDataLst>
          </p:nvPr>
        </p:nvSpPr>
        <p:spPr/>
        <p:txBody>
          <a:bodyPr>
            <a:normAutofit/>
          </a:bodyPr>
          <a:p>
            <a:r>
              <a:rPr lang="zh-CN" altLang="en-US"/>
              <a:t>主要为广场、公园、农村牧区文化广场等室外公共场地，利用开阔空间建设，适合紧急疏散和临时安置，需配套基本应急设施。</a:t>
            </a:r>
            <a:endParaRPr lang="zh-CN" altLang="en-US"/>
          </a:p>
        </p:txBody>
      </p:sp>
    </p:spTree>
    <p:custDataLst>
      <p:tags r:id="rId1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5"/>
          <p:cNvSpPr>
            <a:spLocks noGrp="1"/>
          </p:cNvSpPr>
          <p:nvPr>
            <p:ph type="title" idx="16388"/>
            <p:custDataLst>
              <p:tags r:id="rId1"/>
            </p:custDataLst>
          </p:nvPr>
        </p:nvSpPr>
        <p:spPr/>
        <p:txBody>
          <a:bodyPr>
            <a:normAutofit/>
          </a:bodyPr>
          <a:p>
            <a:r>
              <a:rPr lang="zh-CN" altLang="en-US"/>
              <a:t>规划目标与指标</a:t>
            </a:r>
            <a:endParaRPr lang="zh-CN" altLang="en-US"/>
          </a:p>
        </p:txBody>
      </p:sp>
      <p:sp>
        <p:nvSpPr>
          <p:cNvPr id="3" name="文本占位符 17"/>
          <p:cNvSpPr>
            <a:spLocks noGrp="1"/>
          </p:cNvSpPr>
          <p:nvPr>
            <p:ph type="body" idx="16389"/>
            <p:custDataLst>
              <p:tags r:id="rId2"/>
            </p:custDataLst>
          </p:nvPr>
        </p:nvSpPr>
        <p:spPr/>
        <p:txBody>
          <a:bodyPr/>
          <a:p>
            <a:r>
              <a:rPr lang="en-US" altLang="en-US"/>
              <a:t>04</a:t>
            </a:r>
            <a:endParaRPr lang="en-US" altLang="en-US"/>
          </a:p>
        </p:txBody>
      </p:sp>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总体目标</a:t>
            </a:r>
            <a:endParaRPr lang="zh-CN" altLang="en-US"/>
          </a:p>
        </p:txBody>
      </p:sp>
      <p:sp>
        <p:nvSpPr>
          <p:cNvPr id="3" name="装饰  1"/>
          <p:cNvSpPr>
            <a:spLocks noGrp="1"/>
          </p:cNvSpPr>
          <p:nvPr>
            <p:ph type="body" idx="16392"/>
            <p:custDataLst>
              <p:tags r:id="rId2"/>
            </p:custDataLst>
          </p:nvPr>
        </p:nvSpPr>
        <p:spPr/>
        <p:txBody>
          <a:bodyPr/>
          <a:p>
            <a:r>
              <a:rPr lang="zh-CN" altLang="en-US"/>
              <a:t> </a:t>
            </a:r>
            <a:endParaRPr lang="zh-CN" altLang="en-US"/>
          </a:p>
        </p:txBody>
      </p:sp>
      <p:pic>
        <p:nvPicPr>
          <p:cNvPr id="4" name="图片占位符 3" descr="7a951c57-e1f9-11f0-a0d3-ded89ab126a3"/>
          <p:cNvPicPr>
            <a:picLocks noChangeAspect="1"/>
          </p:cNvPicPr>
          <p:nvPr>
            <p:ph type="pic" idx="16393"/>
            <p:custDataLst>
              <p:tags r:id="rId3"/>
            </p:custDataLst>
          </p:nvPr>
        </p:nvPicPr>
        <p:blipFill>
          <a:blip r:embed="rId4"/>
          <a:srcRect t="368" b="368"/>
          <a:stretch>
            <a:fillRect/>
          </a:stretch>
        </p:blipFill>
        <p:spPr>
          <a:xfrm>
            <a:off x="6096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p:spPr>
      </p:pic>
      <p:sp>
        <p:nvSpPr>
          <p:cNvPr id="5" name="文本占位符 4"/>
          <p:cNvSpPr>
            <a:spLocks noGrp="1"/>
          </p:cNvSpPr>
          <p:nvPr>
            <p:ph type="body" idx="16386"/>
            <p:custDataLst>
              <p:tags r:id="rId5"/>
            </p:custDataLst>
          </p:nvPr>
        </p:nvSpPr>
        <p:spPr/>
        <p:txBody>
          <a:bodyPr>
            <a:normAutofit/>
          </a:bodyPr>
          <a:p>
            <a:r>
              <a:rPr lang="zh-CN" altLang="en-US"/>
              <a:t>核心理念与转变方向</a:t>
            </a:r>
            <a:endParaRPr lang="zh-CN" altLang="en-US"/>
          </a:p>
        </p:txBody>
      </p:sp>
      <p:sp>
        <p:nvSpPr>
          <p:cNvPr id="6" name="文本占位符 5"/>
          <p:cNvSpPr>
            <a:spLocks noGrp="1"/>
          </p:cNvSpPr>
          <p:nvPr>
            <p:ph type="body" idx="16387"/>
            <p:custDataLst>
              <p:tags r:id="rId6"/>
            </p:custDataLst>
          </p:nvPr>
        </p:nvSpPr>
        <p:spPr/>
        <p:txBody>
          <a:bodyPr>
            <a:normAutofit/>
          </a:bodyPr>
          <a:p>
            <a:r>
              <a:rPr lang="zh-CN" altLang="en-US"/>
              <a:t>秉持“以防为主、防抗救结合，常态减灾与非常态救灾统一”理念，推动从灾后救助向灾前预防、单一灾种应对向综合减灾、减少灾害损失向减轻灾害风险转变。</a:t>
            </a:r>
            <a:endParaRPr lang="zh-CN" altLang="en-US"/>
          </a:p>
        </p:txBody>
      </p:sp>
      <p:sp>
        <p:nvSpPr>
          <p:cNvPr id="7" name="装饰  5"/>
          <p:cNvSpPr>
            <a:spLocks noGrp="1"/>
          </p:cNvSpPr>
          <p:nvPr>
            <p:ph type="body" idx="16394"/>
            <p:custDataLst>
              <p:tags r:id="rId7"/>
            </p:custDataLst>
          </p:nvPr>
        </p:nvSpPr>
        <p:spPr/>
        <p:txBody>
          <a:bodyPr/>
          <a:p>
            <a:r>
              <a:rPr lang="zh-CN" altLang="en-US"/>
              <a:t> </a:t>
            </a:r>
            <a:endParaRPr lang="zh-CN" altLang="en-US"/>
          </a:p>
        </p:txBody>
      </p:sp>
      <p:pic>
        <p:nvPicPr>
          <p:cNvPr id="8" name="图片占位符 7" descr="7a951fca-e1f9-11f0-a0d3-ded89ab126a3"/>
          <p:cNvPicPr>
            <a:picLocks noChangeAspect="1"/>
          </p:cNvPicPr>
          <p:nvPr>
            <p:ph type="pic" idx="16395"/>
            <p:custDataLst>
              <p:tags r:id="rId8"/>
            </p:custDataLst>
          </p:nvPr>
        </p:nvPicPr>
        <p:blipFill>
          <a:blip r:embed="rId9"/>
          <a:srcRect t="368" b="368"/>
          <a:stretch>
            <a:fillRect/>
          </a:stretch>
        </p:blipFill>
        <p:spPr>
          <a:xfrm>
            <a:off x="43688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p:spPr>
      </p:pic>
      <p:sp>
        <p:nvSpPr>
          <p:cNvPr id="9" name="文本占位符 8"/>
          <p:cNvSpPr>
            <a:spLocks noGrp="1"/>
          </p:cNvSpPr>
          <p:nvPr>
            <p:ph type="body" idx="16388"/>
            <p:custDataLst>
              <p:tags r:id="rId10"/>
            </p:custDataLst>
          </p:nvPr>
        </p:nvSpPr>
        <p:spPr/>
        <p:txBody>
          <a:bodyPr>
            <a:normAutofit/>
          </a:bodyPr>
          <a:p>
            <a:r>
              <a:rPr lang="zh-CN" altLang="en-US"/>
              <a:t>体系构建目标</a:t>
            </a:r>
            <a:endParaRPr lang="zh-CN" altLang="en-US"/>
          </a:p>
        </p:txBody>
      </p:sp>
      <p:sp>
        <p:nvSpPr>
          <p:cNvPr id="10" name="文本占位符 9"/>
          <p:cNvSpPr>
            <a:spLocks noGrp="1"/>
          </p:cNvSpPr>
          <p:nvPr>
            <p:ph type="body" idx="16389"/>
            <p:custDataLst>
              <p:tags r:id="rId11"/>
            </p:custDataLst>
          </p:nvPr>
        </p:nvSpPr>
        <p:spPr/>
        <p:txBody>
          <a:bodyPr>
            <a:normAutofit/>
          </a:bodyPr>
          <a:p>
            <a:r>
              <a:rPr lang="zh-CN" altLang="en-US"/>
              <a:t>构建契合磴口县灾害特征，具备安全、高效综合性的应急避难场所体系，达成“平灾结合、多灾兼顾、宜于通达、便于管理”目标。</a:t>
            </a:r>
            <a:endParaRPr lang="zh-CN" altLang="en-US"/>
          </a:p>
        </p:txBody>
      </p:sp>
      <p:sp>
        <p:nvSpPr>
          <p:cNvPr id="11" name="装饰  9"/>
          <p:cNvSpPr>
            <a:spLocks noGrp="1"/>
          </p:cNvSpPr>
          <p:nvPr>
            <p:ph type="body" idx="16396"/>
            <p:custDataLst>
              <p:tags r:id="rId12"/>
            </p:custDataLst>
          </p:nvPr>
        </p:nvSpPr>
        <p:spPr/>
        <p:txBody>
          <a:bodyPr/>
          <a:p>
            <a:r>
              <a:rPr lang="zh-CN" altLang="en-US"/>
              <a:t> </a:t>
            </a:r>
            <a:endParaRPr lang="zh-CN" altLang="en-US"/>
          </a:p>
        </p:txBody>
      </p:sp>
      <p:pic>
        <p:nvPicPr>
          <p:cNvPr id="12" name="图片占位符 11" descr="7a9516fb-e1f9-11f0-a0d3-ded89ab126a3"/>
          <p:cNvPicPr>
            <a:picLocks noChangeAspect="1"/>
          </p:cNvPicPr>
          <p:nvPr>
            <p:ph type="pic" idx="16397"/>
            <p:custDataLst>
              <p:tags r:id="rId13"/>
            </p:custDataLst>
          </p:nvPr>
        </p:nvPicPr>
        <p:blipFill>
          <a:blip r:embed="rId14"/>
          <a:srcRect t="368" b="368"/>
          <a:stretch>
            <a:fillRect/>
          </a:stretch>
        </p:blipFill>
        <p:spPr>
          <a:xfrm>
            <a:off x="81280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p:spPr>
      </p:pic>
      <p:sp>
        <p:nvSpPr>
          <p:cNvPr id="13" name="文本占位符 12"/>
          <p:cNvSpPr>
            <a:spLocks noGrp="1"/>
          </p:cNvSpPr>
          <p:nvPr>
            <p:ph type="body" idx="16390"/>
            <p:custDataLst>
              <p:tags r:id="rId15"/>
            </p:custDataLst>
          </p:nvPr>
        </p:nvSpPr>
        <p:spPr/>
        <p:txBody>
          <a:bodyPr>
            <a:normAutofit/>
          </a:bodyPr>
          <a:p>
            <a:r>
              <a:rPr lang="zh-CN" altLang="en-US"/>
              <a:t>核心任务与愿景</a:t>
            </a:r>
            <a:endParaRPr lang="zh-CN" altLang="en-US"/>
          </a:p>
        </p:txBody>
      </p:sp>
      <p:sp>
        <p:nvSpPr>
          <p:cNvPr id="14" name="文本占位符 13"/>
          <p:cNvSpPr>
            <a:spLocks noGrp="1"/>
          </p:cNvSpPr>
          <p:nvPr>
            <p:ph type="body" idx="16391"/>
            <p:custDataLst>
              <p:tags r:id="rId16"/>
            </p:custDataLst>
          </p:nvPr>
        </p:nvSpPr>
        <p:spPr/>
        <p:txBody>
          <a:bodyPr>
            <a:normAutofit/>
          </a:bodyPr>
          <a:p>
            <a:r>
              <a:rPr lang="zh-CN" altLang="en-US"/>
              <a:t>满足县域应对重大突发事件避难需求，最大程度降低地震等灾害导致的人员伤亡和财产损失，保障居民生命安全与城市可持续、高质量发展。</a:t>
            </a:r>
            <a:endParaRPr lang="zh-CN" altLang="en-US"/>
          </a:p>
        </p:txBody>
      </p:sp>
    </p:spTree>
    <p:custDataLst>
      <p:tags r:id="rId17"/>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分期目标与指标体系</a:t>
            </a:r>
            <a:endParaRPr lang="zh-CN" altLang="en-US"/>
          </a:p>
        </p:txBody>
      </p:sp>
      <p:sp>
        <p:nvSpPr>
          <p:cNvPr id="3" name="装饰  1"/>
          <p:cNvSpPr>
            <a:spLocks noGrp="1"/>
          </p:cNvSpPr>
          <p:nvPr>
            <p:ph type="body" idx="16395"/>
            <p:custDataLst>
              <p:tags r:id="rId2"/>
            </p:custDataLst>
          </p:nvPr>
        </p:nvSpPr>
        <p:spPr/>
        <p:txBody>
          <a:bodyPr/>
          <a:p>
            <a:r>
              <a:rPr lang="zh-CN" altLang="en-US"/>
              <a:t> </a:t>
            </a:r>
            <a:endParaRPr lang="zh-CN" altLang="en-US"/>
          </a:p>
        </p:txBody>
      </p:sp>
      <p:sp>
        <p:nvSpPr>
          <p:cNvPr id="4" name="文本占位符 3"/>
          <p:cNvSpPr>
            <a:spLocks noGrp="1"/>
          </p:cNvSpPr>
          <p:nvPr>
            <p:ph type="body" idx="16388"/>
            <p:custDataLst>
              <p:tags r:id="rId3"/>
            </p:custDataLst>
          </p:nvPr>
        </p:nvSpPr>
        <p:spPr/>
        <p:txBody>
          <a:bodyPr/>
          <a:p>
            <a:r>
              <a:rPr lang="zh-CN" altLang="en-US"/>
              <a:t>01</a:t>
            </a:r>
            <a:endParaRPr lang="zh-CN" altLang="en-US"/>
          </a:p>
        </p:txBody>
      </p:sp>
      <p:sp>
        <p:nvSpPr>
          <p:cNvPr id="5" name="文本占位符 4"/>
          <p:cNvSpPr>
            <a:spLocks noGrp="1"/>
          </p:cNvSpPr>
          <p:nvPr>
            <p:ph type="body" idx="16386"/>
            <p:custDataLst>
              <p:tags r:id="rId4"/>
            </p:custDataLst>
          </p:nvPr>
        </p:nvSpPr>
        <p:spPr/>
        <p:txBody>
          <a:bodyPr>
            <a:normAutofit/>
          </a:bodyPr>
          <a:p>
            <a:r>
              <a:rPr lang="zh-CN" altLang="en-US"/>
              <a:t>近期目标（2025-2030年）</a:t>
            </a:r>
            <a:endParaRPr lang="zh-CN" altLang="en-US"/>
          </a:p>
        </p:txBody>
      </p:sp>
      <p:sp>
        <p:nvSpPr>
          <p:cNvPr id="6" name="文本占位符 5"/>
          <p:cNvSpPr>
            <a:spLocks noGrp="1"/>
          </p:cNvSpPr>
          <p:nvPr>
            <p:ph type="body" idx="16387"/>
            <p:custDataLst>
              <p:tags r:id="rId5"/>
            </p:custDataLst>
          </p:nvPr>
        </p:nvSpPr>
        <p:spPr/>
        <p:txBody>
          <a:bodyPr>
            <a:normAutofit lnSpcReduction="10000"/>
          </a:bodyPr>
          <a:p>
            <a:r>
              <a:rPr lang="zh-CN" altLang="en-US" sz="1300"/>
              <a:t>综合性应急避难场所至少满足本行政区域所需应急避难总人数的80%（按县域</a:t>
            </a:r>
            <a:r>
              <a:rPr lang="en-US" altLang="zh-CN" sz="1300"/>
              <a:t>8.54</a:t>
            </a:r>
            <a:r>
              <a:rPr lang="zh-CN" altLang="en-US" sz="1300"/>
              <a:t>万人计算，需满足</a:t>
            </a:r>
            <a:r>
              <a:rPr lang="en-US" altLang="zh-CN" sz="1300"/>
              <a:t>6.83</a:t>
            </a:r>
            <a:r>
              <a:rPr lang="zh-CN" altLang="en-US" sz="1300"/>
              <a:t>万人），室内可容纳避难人数不低于室内外可容纳避难人数的20%。</a:t>
            </a:r>
            <a:endParaRPr lang="zh-CN" altLang="en-US" sz="1300"/>
          </a:p>
        </p:txBody>
      </p:sp>
      <p:sp>
        <p:nvSpPr>
          <p:cNvPr id="7" name="装饰  5"/>
          <p:cNvSpPr>
            <a:spLocks noGrp="1"/>
          </p:cNvSpPr>
          <p:nvPr>
            <p:ph type="body" idx="16396"/>
            <p:custDataLst>
              <p:tags r:id="rId6"/>
            </p:custDataLst>
          </p:nvPr>
        </p:nvSpPr>
        <p:spPr/>
        <p:txBody>
          <a:bodyPr/>
          <a:p>
            <a:r>
              <a:rPr lang="zh-CN" altLang="en-US"/>
              <a:t> </a:t>
            </a:r>
            <a:endParaRPr lang="zh-CN" altLang="en-US"/>
          </a:p>
        </p:txBody>
      </p:sp>
      <p:sp>
        <p:nvSpPr>
          <p:cNvPr id="8" name="文本占位符 7"/>
          <p:cNvSpPr>
            <a:spLocks noGrp="1"/>
          </p:cNvSpPr>
          <p:nvPr>
            <p:ph type="body" idx="16391"/>
            <p:custDataLst>
              <p:tags r:id="rId7"/>
            </p:custDataLst>
          </p:nvPr>
        </p:nvSpPr>
        <p:spPr/>
        <p:txBody>
          <a:bodyPr/>
          <a:p>
            <a:r>
              <a:rPr lang="zh-CN" altLang="en-US"/>
              <a:t>02</a:t>
            </a:r>
            <a:endParaRPr lang="zh-CN" altLang="en-US"/>
          </a:p>
        </p:txBody>
      </p:sp>
      <p:sp>
        <p:nvSpPr>
          <p:cNvPr id="9" name="文本占位符 8"/>
          <p:cNvSpPr>
            <a:spLocks noGrp="1"/>
          </p:cNvSpPr>
          <p:nvPr>
            <p:ph type="body" idx="16389"/>
            <p:custDataLst>
              <p:tags r:id="rId8"/>
            </p:custDataLst>
          </p:nvPr>
        </p:nvSpPr>
        <p:spPr/>
        <p:txBody>
          <a:bodyPr>
            <a:normAutofit/>
          </a:bodyPr>
          <a:p>
            <a:r>
              <a:rPr lang="zh-CN" altLang="en-US"/>
              <a:t>远期目标（至2035年）</a:t>
            </a:r>
            <a:endParaRPr lang="zh-CN" altLang="en-US"/>
          </a:p>
        </p:txBody>
      </p:sp>
      <p:sp>
        <p:nvSpPr>
          <p:cNvPr id="10" name="文本占位符 9"/>
          <p:cNvSpPr>
            <a:spLocks noGrp="1"/>
          </p:cNvSpPr>
          <p:nvPr>
            <p:ph type="body" idx="16390"/>
            <p:custDataLst>
              <p:tags r:id="rId9"/>
            </p:custDataLst>
          </p:nvPr>
        </p:nvSpPr>
        <p:spPr/>
        <p:txBody>
          <a:bodyPr>
            <a:normAutofit/>
          </a:bodyPr>
          <a:p>
            <a:r>
              <a:rPr lang="zh-CN" altLang="en-US" sz="1300"/>
              <a:t>紧急避难场所满足常住人口100%需求（</a:t>
            </a:r>
            <a:r>
              <a:rPr lang="en-US" altLang="zh-CN" sz="1300"/>
              <a:t>8.54</a:t>
            </a:r>
            <a:r>
              <a:rPr lang="zh-CN" altLang="en-US" sz="1300"/>
              <a:t>万人），短期避难场所满足60%需求（5.</a:t>
            </a:r>
            <a:r>
              <a:rPr lang="en-US" altLang="zh-CN" sz="1300"/>
              <a:t>12</a:t>
            </a:r>
            <a:r>
              <a:rPr lang="zh-CN" altLang="en-US" sz="1300"/>
              <a:t>万人），长期避难场所满足30%需求（</a:t>
            </a:r>
            <a:r>
              <a:rPr lang="en-US" altLang="zh-CN" sz="1300"/>
              <a:t>2.56</a:t>
            </a:r>
            <a:r>
              <a:rPr lang="zh-CN" altLang="en-US" sz="1300"/>
              <a:t>万人），全面建成城乡布局合理、功能设施完备的应急避难场所体系。</a:t>
            </a:r>
            <a:endParaRPr lang="zh-CN" altLang="en-US" sz="1300"/>
          </a:p>
        </p:txBody>
      </p:sp>
      <p:sp>
        <p:nvSpPr>
          <p:cNvPr id="11" name="装饰  9"/>
          <p:cNvSpPr>
            <a:spLocks noGrp="1"/>
          </p:cNvSpPr>
          <p:nvPr>
            <p:ph type="body" idx="16397"/>
            <p:custDataLst>
              <p:tags r:id="rId10"/>
            </p:custDataLst>
          </p:nvPr>
        </p:nvSpPr>
        <p:spPr/>
        <p:txBody>
          <a:bodyPr/>
          <a:p>
            <a:r>
              <a:rPr lang="zh-CN" altLang="en-US"/>
              <a:t> </a:t>
            </a:r>
            <a:endParaRPr lang="zh-CN" altLang="en-US"/>
          </a:p>
        </p:txBody>
      </p:sp>
      <p:sp>
        <p:nvSpPr>
          <p:cNvPr id="12" name="文本占位符 11"/>
          <p:cNvSpPr>
            <a:spLocks noGrp="1"/>
          </p:cNvSpPr>
          <p:nvPr>
            <p:ph type="body" idx="16394"/>
            <p:custDataLst>
              <p:tags r:id="rId11"/>
            </p:custDataLst>
          </p:nvPr>
        </p:nvSpPr>
        <p:spPr/>
        <p:txBody>
          <a:bodyPr/>
          <a:p>
            <a:r>
              <a:rPr lang="zh-CN" altLang="en-US"/>
              <a:t>03</a:t>
            </a:r>
            <a:endParaRPr lang="zh-CN" altLang="en-US"/>
          </a:p>
        </p:txBody>
      </p:sp>
      <p:sp>
        <p:nvSpPr>
          <p:cNvPr id="13" name="文本占位符 12"/>
          <p:cNvSpPr>
            <a:spLocks noGrp="1"/>
          </p:cNvSpPr>
          <p:nvPr>
            <p:ph type="body" idx="16392"/>
            <p:custDataLst>
              <p:tags r:id="rId12"/>
            </p:custDataLst>
          </p:nvPr>
        </p:nvSpPr>
        <p:spPr/>
        <p:txBody>
          <a:bodyPr>
            <a:normAutofit/>
          </a:bodyPr>
          <a:p>
            <a:r>
              <a:rPr lang="zh-CN" altLang="en-US"/>
              <a:t>规划指标体系框架</a:t>
            </a:r>
            <a:endParaRPr lang="zh-CN" altLang="en-US"/>
          </a:p>
        </p:txBody>
      </p:sp>
      <p:sp>
        <p:nvSpPr>
          <p:cNvPr id="14" name="文本占位符 13"/>
          <p:cNvSpPr>
            <a:spLocks noGrp="1"/>
          </p:cNvSpPr>
          <p:nvPr>
            <p:ph type="body" idx="16393"/>
            <p:custDataLst>
              <p:tags r:id="rId13"/>
            </p:custDataLst>
          </p:nvPr>
        </p:nvSpPr>
        <p:spPr/>
        <p:txBody>
          <a:bodyPr>
            <a:normAutofit fontScale="80000"/>
          </a:bodyPr>
          <a:p>
            <a:r>
              <a:rPr lang="zh-CN" altLang="en-US"/>
              <a:t>涵盖总体指标（可容纳避难人数9万人、满足所需避难人数100%、人均有效避难面积2.0㎡）、分级指标（旗县区级/苏木镇级/村（社区）级场所建设完成率）、分类指标（综合性场所占比、室内场所占比）及管理指标（部门协同机制、运维管护制度建立与完善）。</a:t>
            </a:r>
            <a:endParaRPr lang="zh-CN" altLang="en-US"/>
          </a:p>
        </p:txBody>
      </p:sp>
    </p:spTree>
    <p:custDataLst>
      <p:tags r:id="rId14"/>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5"/>
          <p:cNvSpPr>
            <a:spLocks noGrp="1"/>
          </p:cNvSpPr>
          <p:nvPr>
            <p:ph type="title" idx="16388"/>
            <p:custDataLst>
              <p:tags r:id="rId1"/>
            </p:custDataLst>
          </p:nvPr>
        </p:nvSpPr>
        <p:spPr/>
        <p:txBody>
          <a:bodyPr>
            <a:normAutofit/>
          </a:bodyPr>
          <a:p>
            <a:r>
              <a:rPr lang="zh-CN" altLang="en-US"/>
              <a:t>应急避难场所发展布局规划</a:t>
            </a:r>
            <a:endParaRPr lang="zh-CN" altLang="en-US"/>
          </a:p>
        </p:txBody>
      </p:sp>
      <p:sp>
        <p:nvSpPr>
          <p:cNvPr id="3" name="文本占位符 17"/>
          <p:cNvSpPr>
            <a:spLocks noGrp="1"/>
          </p:cNvSpPr>
          <p:nvPr>
            <p:ph type="body" idx="16389"/>
            <p:custDataLst>
              <p:tags r:id="rId2"/>
            </p:custDataLst>
          </p:nvPr>
        </p:nvSpPr>
        <p:spPr/>
        <p:txBody>
          <a:bodyPr/>
          <a:p>
            <a:r>
              <a:rPr lang="en-US" altLang="en-US"/>
              <a:t>05</a:t>
            </a:r>
            <a:endParaRPr lang="en-US" altLang="en-US"/>
          </a:p>
        </p:txBody>
      </p:sp>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分级分类体系</a:t>
            </a:r>
            <a:endParaRPr lang="zh-CN" altLang="en-US"/>
          </a:p>
        </p:txBody>
      </p:sp>
      <p:pic>
        <p:nvPicPr>
          <p:cNvPr id="3" name="内容占位符 2" descr="78c81ab9-e1f9-11f0-955f-629d7aed1c0d"/>
          <p:cNvPicPr>
            <a:picLocks noChangeAspect="1"/>
          </p:cNvPicPr>
          <p:nvPr>
            <p:ph idx="16394"/>
            <p:custDataLst>
              <p:tags r:id="rId2"/>
            </p:custDataLst>
          </p:nvPr>
        </p:nvPicPr>
        <p:blipFill>
          <a:blip r:embed="rId3"/>
          <a:srcRect t="1006" b="1006"/>
          <a:stretch>
            <a:fillRect/>
          </a:stretch>
        </p:blipFill>
        <p:spPr>
          <a:xfrm>
            <a:off x="609600" y="1524000"/>
            <a:ext cx="5486400" cy="4724400"/>
          </a:xfrm>
          <a:custGeom>
            <a:avLst/>
            <a:gdLst>
              <a:gd name="connisteX0" fmla="*/ 0 w 5486400"/>
              <a:gd name="connsiteY0" fmla="*/ 203200 h 4724400"/>
              <a:gd name="connisteX1" fmla="*/ 203200 w 5486400"/>
              <a:gd name="connsiteY1" fmla="*/ 0 h 4724400"/>
              <a:gd name="connisteX2" fmla="*/ 5283200 w 5486400"/>
              <a:gd name="connsiteY2" fmla="*/ 0 h 4724400"/>
              <a:gd name="connisteX3" fmla="*/ 5486400 w 5486400"/>
              <a:gd name="connsiteY3" fmla="*/ 203200 h 4724400"/>
              <a:gd name="connisteX4" fmla="*/ 5486400 w 5486400"/>
              <a:gd name="connsiteY4" fmla="*/ 4521200 h 4724400"/>
              <a:gd name="connisteX5" fmla="*/ 5283200 w 5486400"/>
              <a:gd name="connsiteY5" fmla="*/ 4724400 h 4724400"/>
              <a:gd name="connisteX6" fmla="*/ 203200 w 5486400"/>
              <a:gd name="connsiteY6" fmla="*/ 4724400 h 4724400"/>
              <a:gd name="connisteX7" fmla="*/ 0 w 5486400"/>
              <a:gd name="connsiteY7" fmla="*/ 4521200 h 4724400"/>
              <a:gd name="connisteX8" fmla="*/ 0 w 5486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486400" h="4724400">
                <a:moveTo>
                  <a:pt x="0" y="203200"/>
                </a:moveTo>
                <a:cubicBezTo>
                  <a:pt x="0" y="90976"/>
                  <a:pt x="90976" y="0"/>
                  <a:pt x="203200" y="0"/>
                </a:cubicBezTo>
                <a:lnTo>
                  <a:pt x="5283200" y="0"/>
                </a:lnTo>
                <a:cubicBezTo>
                  <a:pt x="5395424" y="0"/>
                  <a:pt x="5486400" y="90976"/>
                  <a:pt x="5486400" y="203200"/>
                </a:cubicBezTo>
                <a:lnTo>
                  <a:pt x="5486400" y="4521200"/>
                </a:lnTo>
                <a:cubicBezTo>
                  <a:pt x="5486400" y="4633424"/>
                  <a:pt x="5395424" y="4724400"/>
                  <a:pt x="5283200" y="4724400"/>
                </a:cubicBezTo>
                <a:lnTo>
                  <a:pt x="203200" y="4724400"/>
                </a:lnTo>
                <a:cubicBezTo>
                  <a:pt x="90976" y="4724400"/>
                  <a:pt x="0" y="4633424"/>
                  <a:pt x="0" y="4521200"/>
                </a:cubicBezTo>
                <a:lnTo>
                  <a:pt x="0" y="203200"/>
                </a:lnTo>
                <a:close/>
              </a:path>
            </a:pathLst>
          </a:custGeom>
        </p:spPr>
      </p:pic>
      <p:sp>
        <p:nvSpPr>
          <p:cNvPr id="4" name="文本占位符 3"/>
          <p:cNvSpPr>
            <a:spLocks noGrp="1"/>
          </p:cNvSpPr>
          <p:nvPr>
            <p:ph type="body" idx="16386"/>
            <p:custDataLst>
              <p:tags r:id="rId4"/>
            </p:custDataLst>
          </p:nvPr>
        </p:nvSpPr>
        <p:spPr/>
        <p:txBody>
          <a:bodyPr>
            <a:normAutofit/>
          </a:bodyPr>
          <a:p>
            <a:r>
              <a:rPr lang="zh-CN" altLang="en-US"/>
              <a:t>分级配建体系</a:t>
            </a:r>
            <a:endParaRPr lang="zh-CN" altLang="en-US"/>
          </a:p>
        </p:txBody>
      </p:sp>
      <p:sp>
        <p:nvSpPr>
          <p:cNvPr id="5" name="文本占位符 4"/>
          <p:cNvSpPr>
            <a:spLocks noGrp="1"/>
          </p:cNvSpPr>
          <p:nvPr>
            <p:ph type="body" idx="16387"/>
            <p:custDataLst>
              <p:tags r:id="rId5"/>
            </p:custDataLst>
          </p:nvPr>
        </p:nvSpPr>
        <p:spPr/>
        <p:txBody>
          <a:bodyPr>
            <a:normAutofit fontScale="90000" lnSpcReduction="10000"/>
          </a:bodyPr>
          <a:p>
            <a:r>
              <a:rPr lang="zh-CN" altLang="en-US"/>
              <a:t>按行政管理层级分为县级、苏木镇（苏木）级、村（社区）级三级。县级7个，可容纳5.84万人；苏木镇级11处，可容纳1.1万人；村级47处，可容纳2.35万人。</a:t>
            </a:r>
            <a:endParaRPr lang="zh-CN" altLang="en-US"/>
          </a:p>
        </p:txBody>
      </p:sp>
      <p:sp>
        <p:nvSpPr>
          <p:cNvPr id="6" name="文本占位符 5"/>
          <p:cNvSpPr>
            <a:spLocks noGrp="1"/>
          </p:cNvSpPr>
          <p:nvPr>
            <p:ph type="body" idx="16388"/>
            <p:custDataLst>
              <p:tags r:id="rId6"/>
            </p:custDataLst>
          </p:nvPr>
        </p:nvSpPr>
        <p:spPr/>
        <p:txBody>
          <a:bodyPr>
            <a:normAutofit/>
          </a:bodyPr>
          <a:p>
            <a:r>
              <a:rPr lang="zh-CN" altLang="en-US"/>
              <a:t>按避难时长分类</a:t>
            </a:r>
            <a:endParaRPr lang="zh-CN" altLang="en-US"/>
          </a:p>
        </p:txBody>
      </p:sp>
      <p:sp>
        <p:nvSpPr>
          <p:cNvPr id="7" name="文本占位符 6"/>
          <p:cNvSpPr>
            <a:spLocks noGrp="1"/>
          </p:cNvSpPr>
          <p:nvPr>
            <p:ph type="body" idx="16389"/>
            <p:custDataLst>
              <p:tags r:id="rId7"/>
            </p:custDataLst>
          </p:nvPr>
        </p:nvSpPr>
        <p:spPr/>
        <p:txBody>
          <a:bodyPr>
            <a:normAutofit fontScale="90000"/>
          </a:bodyPr>
          <a:p>
            <a:r>
              <a:rPr lang="zh-CN" altLang="en-US"/>
              <a:t>分为紧急（24h内，服务半径500米）、短期（2-14天，服务半径1500米）、长期（15天以上，服务半径5000米）应急避难场所。</a:t>
            </a:r>
            <a:endParaRPr lang="zh-CN" altLang="en-US"/>
          </a:p>
        </p:txBody>
      </p:sp>
      <p:sp>
        <p:nvSpPr>
          <p:cNvPr id="8" name="文本占位符 7"/>
          <p:cNvSpPr>
            <a:spLocks noGrp="1"/>
          </p:cNvSpPr>
          <p:nvPr>
            <p:ph type="body" idx="16390"/>
            <p:custDataLst>
              <p:tags r:id="rId8"/>
            </p:custDataLst>
          </p:nvPr>
        </p:nvSpPr>
        <p:spPr/>
        <p:txBody>
          <a:bodyPr>
            <a:normAutofit/>
          </a:bodyPr>
          <a:p>
            <a:r>
              <a:rPr lang="zh-CN" altLang="en-US"/>
              <a:t>按空间类型分类</a:t>
            </a:r>
            <a:endParaRPr lang="zh-CN" altLang="en-US"/>
          </a:p>
        </p:txBody>
      </p:sp>
      <p:sp>
        <p:nvSpPr>
          <p:cNvPr id="9" name="文本占位符 8"/>
          <p:cNvSpPr>
            <a:spLocks noGrp="1"/>
          </p:cNvSpPr>
          <p:nvPr>
            <p:ph type="body" idx="16391"/>
            <p:custDataLst>
              <p:tags r:id="rId9"/>
            </p:custDataLst>
          </p:nvPr>
        </p:nvSpPr>
        <p:spPr/>
        <p:txBody>
          <a:bodyPr>
            <a:normAutofit/>
          </a:bodyPr>
          <a:p>
            <a:r>
              <a:rPr lang="zh-CN" altLang="en-US" sz="1400"/>
              <a:t>室内型（含室内外兼具）25个，可容纳6.75万人；室外型10个，可容纳5.25万人。</a:t>
            </a:r>
            <a:endParaRPr lang="zh-CN" altLang="en-US" sz="1400"/>
          </a:p>
        </p:txBody>
      </p:sp>
      <p:sp>
        <p:nvSpPr>
          <p:cNvPr id="10" name="文本占位符 9"/>
          <p:cNvSpPr>
            <a:spLocks noGrp="1"/>
          </p:cNvSpPr>
          <p:nvPr>
            <p:ph type="body" idx="16392"/>
            <p:custDataLst>
              <p:tags r:id="rId10"/>
            </p:custDataLst>
          </p:nvPr>
        </p:nvSpPr>
        <p:spPr/>
        <p:txBody>
          <a:bodyPr>
            <a:normAutofit/>
          </a:bodyPr>
          <a:p>
            <a:r>
              <a:rPr lang="zh-CN" altLang="en-US"/>
              <a:t>按功能定位分类</a:t>
            </a:r>
            <a:endParaRPr lang="zh-CN" altLang="en-US"/>
          </a:p>
        </p:txBody>
      </p:sp>
      <p:sp>
        <p:nvSpPr>
          <p:cNvPr id="11" name="文本占位符 10"/>
          <p:cNvSpPr>
            <a:spLocks noGrp="1"/>
          </p:cNvSpPr>
          <p:nvPr>
            <p:ph type="body" idx="16393"/>
            <p:custDataLst>
              <p:tags r:id="rId11"/>
            </p:custDataLst>
          </p:nvPr>
        </p:nvSpPr>
        <p:spPr/>
        <p:txBody>
          <a:bodyPr>
            <a:normAutofit/>
          </a:bodyPr>
          <a:p>
            <a:r>
              <a:rPr lang="zh-CN" altLang="en-US" sz="1400"/>
              <a:t>以综合性为主，统筹多种灾害需求；适当建设单一性场所，针对特定灾害如洪涝、沙尘暴等。</a:t>
            </a:r>
            <a:endParaRPr lang="zh-CN" altLang="en-US" sz="1400"/>
          </a:p>
        </p:txBody>
      </p:sp>
    </p:spTree>
    <p:custDataLst>
      <p:tags r:id="rId1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应急通道规划</a:t>
            </a:r>
            <a:endParaRPr lang="zh-CN" altLang="en-US"/>
          </a:p>
        </p:txBody>
      </p:sp>
      <p:sp>
        <p:nvSpPr>
          <p:cNvPr id="3" name="装饰  1"/>
          <p:cNvSpPr>
            <a:spLocks noGrp="1"/>
          </p:cNvSpPr>
          <p:nvPr>
            <p:ph type="body" idx="16393"/>
            <p:custDataLst>
              <p:tags r:id="rId2"/>
            </p:custDataLst>
          </p:nvPr>
        </p:nvSpPr>
        <p:spPr/>
        <p:txBody>
          <a:bodyPr/>
          <a:p>
            <a:r>
              <a:rPr lang="zh-CN" altLang="en-US"/>
              <a:t> </a:t>
            </a:r>
            <a:endParaRPr lang="zh-CN" altLang="en-US"/>
          </a:p>
        </p:txBody>
      </p:sp>
      <p:pic>
        <p:nvPicPr>
          <p:cNvPr id="17" name="图片占位符 16"/>
          <p:cNvPicPr/>
          <p:nvPr>
            <p:ph type="pic" idx="16392"/>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1828800" y="2311400"/>
            <a:ext cx="812800" cy="812800"/>
          </a:xfrm>
          <a:prstGeom prst="rect">
            <a:avLst/>
          </a:prstGeom>
        </p:spPr>
      </p:pic>
      <p:sp>
        <p:nvSpPr>
          <p:cNvPr id="5" name="文本占位符 4"/>
          <p:cNvSpPr>
            <a:spLocks noGrp="1"/>
          </p:cNvSpPr>
          <p:nvPr>
            <p:ph type="body" idx="16386"/>
            <p:custDataLst>
              <p:tags r:id="rId6"/>
            </p:custDataLst>
          </p:nvPr>
        </p:nvSpPr>
        <p:spPr/>
        <p:txBody>
          <a:bodyPr>
            <a:normAutofit/>
          </a:bodyPr>
          <a:p>
            <a:r>
              <a:rPr lang="zh-CN" altLang="en-US"/>
              <a:t>场所外应急疏散通道</a:t>
            </a:r>
            <a:endParaRPr lang="zh-CN" altLang="en-US"/>
          </a:p>
        </p:txBody>
      </p:sp>
      <p:sp>
        <p:nvSpPr>
          <p:cNvPr id="6" name="文本占位符 5"/>
          <p:cNvSpPr>
            <a:spLocks noGrp="1"/>
          </p:cNvSpPr>
          <p:nvPr>
            <p:ph type="body" idx="16387"/>
            <p:custDataLst>
              <p:tags r:id="rId7"/>
            </p:custDataLst>
          </p:nvPr>
        </p:nvSpPr>
        <p:spPr/>
        <p:txBody>
          <a:bodyPr>
            <a:normAutofit/>
          </a:bodyPr>
          <a:p>
            <a:r>
              <a:rPr lang="zh-CN" altLang="en-US"/>
              <a:t>救灾干道（≥15m）：包银高铁、G6/G7高速等；疏散干道（主干道≥7m，次干道≥4m）：省道S508、S311等。县城以国道110、东风街等为主干。</a:t>
            </a:r>
            <a:endParaRPr lang="zh-CN" altLang="en-US"/>
          </a:p>
        </p:txBody>
      </p:sp>
      <p:sp>
        <p:nvSpPr>
          <p:cNvPr id="7" name="装饰  5"/>
          <p:cNvSpPr>
            <a:spLocks noGrp="1"/>
          </p:cNvSpPr>
          <p:nvPr>
            <p:ph type="body" idx="16395"/>
            <p:custDataLst>
              <p:tags r:id="rId8"/>
            </p:custDataLst>
          </p:nvPr>
        </p:nvSpPr>
        <p:spPr/>
        <p:txBody>
          <a:bodyPr/>
          <a:p>
            <a:r>
              <a:rPr lang="zh-CN" altLang="en-US"/>
              <a:t> </a:t>
            </a:r>
            <a:endParaRPr lang="zh-CN" altLang="en-US"/>
          </a:p>
        </p:txBody>
      </p:sp>
      <p:pic>
        <p:nvPicPr>
          <p:cNvPr id="16" name="图片占位符 15"/>
          <p:cNvPicPr/>
          <p:nvPr>
            <p:ph type="pic" idx="16394"/>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5689600" y="2311400"/>
            <a:ext cx="812800" cy="812800"/>
          </a:xfrm>
          <a:prstGeom prst="rect">
            <a:avLst/>
          </a:prstGeom>
        </p:spPr>
      </p:pic>
      <p:sp>
        <p:nvSpPr>
          <p:cNvPr id="9" name="文本占位符 8"/>
          <p:cNvSpPr>
            <a:spLocks noGrp="1"/>
          </p:cNvSpPr>
          <p:nvPr>
            <p:ph type="body" idx="16388"/>
            <p:custDataLst>
              <p:tags r:id="rId12"/>
            </p:custDataLst>
          </p:nvPr>
        </p:nvSpPr>
        <p:spPr/>
        <p:txBody>
          <a:bodyPr>
            <a:normAutofit/>
          </a:bodyPr>
          <a:p>
            <a:r>
              <a:rPr lang="zh-CN" altLang="en-US"/>
              <a:t>场所内应急疏散道路</a:t>
            </a:r>
            <a:endParaRPr lang="zh-CN" altLang="en-US"/>
          </a:p>
        </p:txBody>
      </p:sp>
      <p:sp>
        <p:nvSpPr>
          <p:cNvPr id="10" name="文本占位符 9"/>
          <p:cNvSpPr>
            <a:spLocks noGrp="1"/>
          </p:cNvSpPr>
          <p:nvPr>
            <p:ph type="body" idx="16389"/>
            <p:custDataLst>
              <p:tags r:id="rId13"/>
            </p:custDataLst>
          </p:nvPr>
        </p:nvSpPr>
        <p:spPr/>
        <p:txBody>
          <a:bodyPr>
            <a:normAutofit/>
          </a:bodyPr>
          <a:p>
            <a:r>
              <a:rPr lang="zh-CN" altLang="en-US"/>
              <a:t>主通道≥7m，次通道≥4m，支道≥3.5m，人行道≥1.5m。至少2条不同方向疏散通道，人员与车辆出入口分开。</a:t>
            </a:r>
            <a:endParaRPr lang="zh-CN" altLang="en-US"/>
          </a:p>
        </p:txBody>
      </p:sp>
      <p:sp>
        <p:nvSpPr>
          <p:cNvPr id="11" name="装饰  9"/>
          <p:cNvSpPr>
            <a:spLocks noGrp="1"/>
          </p:cNvSpPr>
          <p:nvPr>
            <p:ph type="body" idx="16397"/>
            <p:custDataLst>
              <p:tags r:id="rId14"/>
            </p:custDataLst>
          </p:nvPr>
        </p:nvSpPr>
        <p:spPr/>
        <p:txBody>
          <a:bodyPr/>
          <a:p>
            <a:r>
              <a:rPr lang="zh-CN" altLang="en-US"/>
              <a:t> </a:t>
            </a:r>
            <a:endParaRPr lang="zh-CN" altLang="en-US"/>
          </a:p>
        </p:txBody>
      </p:sp>
      <p:pic>
        <p:nvPicPr>
          <p:cNvPr id="15" name="图片占位符 14"/>
          <p:cNvPicPr/>
          <p:nvPr>
            <p:ph type="pic" idx="16396"/>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9550400" y="2311400"/>
            <a:ext cx="812800" cy="812800"/>
          </a:xfrm>
          <a:prstGeom prst="rect">
            <a:avLst/>
          </a:prstGeom>
        </p:spPr>
      </p:pic>
      <p:sp>
        <p:nvSpPr>
          <p:cNvPr id="13" name="文本占位符 12"/>
          <p:cNvSpPr>
            <a:spLocks noGrp="1"/>
          </p:cNvSpPr>
          <p:nvPr>
            <p:ph type="body" idx="16390"/>
            <p:custDataLst>
              <p:tags r:id="rId18"/>
            </p:custDataLst>
          </p:nvPr>
        </p:nvSpPr>
        <p:spPr/>
        <p:txBody>
          <a:bodyPr>
            <a:normAutofit/>
          </a:bodyPr>
          <a:p>
            <a:r>
              <a:rPr lang="zh-CN" altLang="en-US"/>
              <a:t>空中通道设置</a:t>
            </a:r>
            <a:endParaRPr lang="zh-CN" altLang="en-US"/>
          </a:p>
        </p:txBody>
      </p:sp>
      <p:sp>
        <p:nvSpPr>
          <p:cNvPr id="14" name="文本占位符 13"/>
          <p:cNvSpPr>
            <a:spLocks noGrp="1"/>
          </p:cNvSpPr>
          <p:nvPr>
            <p:ph type="body" idx="16391"/>
            <p:custDataLst>
              <p:tags r:id="rId19"/>
            </p:custDataLst>
          </p:nvPr>
        </p:nvSpPr>
        <p:spPr/>
        <p:txBody>
          <a:bodyPr>
            <a:normAutofit/>
          </a:bodyPr>
          <a:p>
            <a:r>
              <a:rPr lang="zh-CN" altLang="en-US"/>
              <a:t>中心避难场所设应急停机坪，有条件场所利用周边开敞空间或屋顶增设，与通用机场构成空中应急网络。</a:t>
            </a:r>
            <a:endParaRPr lang="zh-CN" altLang="en-US"/>
          </a:p>
        </p:txBody>
      </p:sp>
    </p:spTree>
    <p:custDataLst>
      <p:tags r:id="rId20"/>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应急给排水与电气规划</a:t>
            </a:r>
            <a:endParaRPr lang="zh-CN" altLang="en-US"/>
          </a:p>
        </p:txBody>
      </p:sp>
      <p:sp>
        <p:nvSpPr>
          <p:cNvPr id="3" name="装饰  1"/>
          <p:cNvSpPr>
            <a:spLocks noGrp="1"/>
          </p:cNvSpPr>
          <p:nvPr>
            <p:ph type="body" idx="16392"/>
            <p:custDataLst>
              <p:tags r:id="rId2"/>
            </p:custDataLst>
          </p:nvPr>
        </p:nvSpPr>
        <p:spPr/>
        <p:txBody>
          <a:bodyPr/>
          <a:p>
            <a:r>
              <a:rPr lang="zh-CN" altLang="en-US"/>
              <a:t> </a:t>
            </a:r>
            <a:endParaRPr lang="zh-CN" altLang="en-US"/>
          </a:p>
        </p:txBody>
      </p:sp>
      <p:pic>
        <p:nvPicPr>
          <p:cNvPr id="4" name="图片占位符 3" descr="796e25b1-e1f9-11f0-8005-5e91f8d015ba"/>
          <p:cNvPicPr>
            <a:picLocks noChangeAspect="1"/>
          </p:cNvPicPr>
          <p:nvPr>
            <p:ph type="pic" idx="16393"/>
            <p:custDataLst>
              <p:tags r:id="rId3"/>
            </p:custDataLst>
          </p:nvPr>
        </p:nvPicPr>
        <p:blipFill>
          <a:blip r:embed="rId4"/>
          <a:srcRect t="2778" b="2778"/>
          <a:stretch>
            <a:fillRect/>
          </a:stretch>
        </p:blipFill>
        <p:spPr>
          <a:xfrm>
            <a:off x="609600" y="1524000"/>
            <a:ext cx="3454400" cy="1727200"/>
          </a:xfrm>
          <a:custGeom>
            <a:avLst/>
            <a:gdLst>
              <a:gd name="connisteX0" fmla="*/ 0 w 3454400"/>
              <a:gd name="connsiteY0" fmla="*/ 203200 h 1727200"/>
              <a:gd name="connisteX1" fmla="*/ 203200 w 3454400"/>
              <a:gd name="connsiteY1" fmla="*/ 0 h 1727200"/>
              <a:gd name="connisteX2" fmla="*/ 3251200 w 3454400"/>
              <a:gd name="connsiteY2" fmla="*/ 0 h 1727200"/>
              <a:gd name="connisteX3" fmla="*/ 3454400 w 3454400"/>
              <a:gd name="connsiteY3" fmla="*/ 203200 h 1727200"/>
              <a:gd name="connisteX4" fmla="*/ 3454400 w 3454400"/>
              <a:gd name="connsiteY4" fmla="*/ 1727200 h 1727200"/>
              <a:gd name="connisteX5" fmla="*/ 0 w 3454400"/>
              <a:gd name="connsiteY5" fmla="*/ 1727200 h 1727200"/>
              <a:gd name="connisteX6" fmla="*/ 0 w 3454400"/>
              <a:gd name="connsiteY6" fmla="*/ 2032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1727200">
                <a:moveTo>
                  <a:pt x="0" y="203200"/>
                </a:moveTo>
                <a:cubicBezTo>
                  <a:pt x="0" y="90976"/>
                  <a:pt x="90976" y="0"/>
                  <a:pt x="203200" y="0"/>
                </a:cubicBezTo>
                <a:lnTo>
                  <a:pt x="3251200" y="0"/>
                </a:lnTo>
                <a:cubicBezTo>
                  <a:pt x="3363424" y="0"/>
                  <a:pt x="3454400" y="90976"/>
                  <a:pt x="3454400" y="203200"/>
                </a:cubicBezTo>
                <a:lnTo>
                  <a:pt x="3454400" y="1727200"/>
                </a:lnTo>
                <a:lnTo>
                  <a:pt x="0" y="1727200"/>
                </a:lnTo>
                <a:lnTo>
                  <a:pt x="0" y="203200"/>
                </a:lnTo>
                <a:close/>
              </a:path>
            </a:pathLst>
          </a:custGeom>
        </p:spPr>
      </p:pic>
      <p:sp>
        <p:nvSpPr>
          <p:cNvPr id="5" name="文本占位符 4"/>
          <p:cNvSpPr>
            <a:spLocks noGrp="1"/>
          </p:cNvSpPr>
          <p:nvPr>
            <p:ph type="body" idx="16386"/>
            <p:custDataLst>
              <p:tags r:id="rId5"/>
            </p:custDataLst>
          </p:nvPr>
        </p:nvSpPr>
        <p:spPr/>
        <p:txBody>
          <a:bodyPr>
            <a:normAutofit/>
          </a:bodyPr>
          <a:p>
            <a:r>
              <a:rPr lang="zh-CN" altLang="en-US"/>
              <a:t>应急供水规划</a:t>
            </a:r>
            <a:endParaRPr lang="zh-CN" altLang="en-US"/>
          </a:p>
        </p:txBody>
      </p:sp>
      <p:sp>
        <p:nvSpPr>
          <p:cNvPr id="6" name="文本占位符 5"/>
          <p:cNvSpPr>
            <a:spLocks noGrp="1"/>
          </p:cNvSpPr>
          <p:nvPr>
            <p:ph type="body" idx="16387"/>
            <p:custDataLst>
              <p:tags r:id="rId6"/>
            </p:custDataLst>
          </p:nvPr>
        </p:nvSpPr>
        <p:spPr/>
        <p:txBody>
          <a:bodyPr>
            <a:normAutofit/>
          </a:bodyPr>
          <a:p>
            <a:r>
              <a:rPr lang="zh-CN" altLang="en-US"/>
              <a:t>优先市政管网，辅以地下水、黄河水等。储水设施容量不低于3天用水量，水质符合GB5749标准。</a:t>
            </a:r>
            <a:endParaRPr lang="zh-CN" altLang="en-US"/>
          </a:p>
        </p:txBody>
      </p:sp>
      <p:sp>
        <p:nvSpPr>
          <p:cNvPr id="7" name="装饰  5"/>
          <p:cNvSpPr>
            <a:spLocks noGrp="1"/>
          </p:cNvSpPr>
          <p:nvPr>
            <p:ph type="body" idx="16394"/>
            <p:custDataLst>
              <p:tags r:id="rId7"/>
            </p:custDataLst>
          </p:nvPr>
        </p:nvSpPr>
        <p:spPr/>
        <p:txBody>
          <a:bodyPr/>
          <a:p>
            <a:r>
              <a:rPr lang="zh-CN" altLang="en-US"/>
              <a:t> </a:t>
            </a:r>
            <a:endParaRPr lang="zh-CN" altLang="en-US"/>
          </a:p>
        </p:txBody>
      </p:sp>
      <p:pic>
        <p:nvPicPr>
          <p:cNvPr id="8" name="图片占位符 7" descr="796e266a-e1f9-11f0-8005-5e91f8d015ba"/>
          <p:cNvPicPr>
            <a:picLocks noChangeAspect="1"/>
          </p:cNvPicPr>
          <p:nvPr>
            <p:ph type="pic" idx="16395"/>
            <p:custDataLst>
              <p:tags r:id="rId8"/>
            </p:custDataLst>
          </p:nvPr>
        </p:nvPicPr>
        <p:blipFill>
          <a:blip r:embed="rId9"/>
          <a:srcRect t="2778" b="2778"/>
          <a:stretch>
            <a:fillRect/>
          </a:stretch>
        </p:blipFill>
        <p:spPr>
          <a:xfrm>
            <a:off x="4368800" y="1524000"/>
            <a:ext cx="3454400" cy="1727200"/>
          </a:xfrm>
          <a:custGeom>
            <a:avLst/>
            <a:gdLst>
              <a:gd name="connisteX0" fmla="*/ 0 w 3454400"/>
              <a:gd name="connsiteY0" fmla="*/ 203200 h 1727200"/>
              <a:gd name="connisteX1" fmla="*/ 203200 w 3454400"/>
              <a:gd name="connsiteY1" fmla="*/ 0 h 1727200"/>
              <a:gd name="connisteX2" fmla="*/ 3251200 w 3454400"/>
              <a:gd name="connsiteY2" fmla="*/ 0 h 1727200"/>
              <a:gd name="connisteX3" fmla="*/ 3454400 w 3454400"/>
              <a:gd name="connsiteY3" fmla="*/ 203200 h 1727200"/>
              <a:gd name="connisteX4" fmla="*/ 3454400 w 3454400"/>
              <a:gd name="connsiteY4" fmla="*/ 1727200 h 1727200"/>
              <a:gd name="connisteX5" fmla="*/ 0 w 3454400"/>
              <a:gd name="connsiteY5" fmla="*/ 1727200 h 1727200"/>
              <a:gd name="connisteX6" fmla="*/ 0 w 3454400"/>
              <a:gd name="connsiteY6" fmla="*/ 2032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1727200">
                <a:moveTo>
                  <a:pt x="0" y="203200"/>
                </a:moveTo>
                <a:cubicBezTo>
                  <a:pt x="0" y="90976"/>
                  <a:pt x="90976" y="0"/>
                  <a:pt x="203200" y="0"/>
                </a:cubicBezTo>
                <a:lnTo>
                  <a:pt x="3251200" y="0"/>
                </a:lnTo>
                <a:cubicBezTo>
                  <a:pt x="3363424" y="0"/>
                  <a:pt x="3454400" y="90976"/>
                  <a:pt x="3454400" y="203200"/>
                </a:cubicBezTo>
                <a:lnTo>
                  <a:pt x="3454400" y="1727200"/>
                </a:lnTo>
                <a:lnTo>
                  <a:pt x="0" y="1727200"/>
                </a:lnTo>
                <a:lnTo>
                  <a:pt x="0" y="203200"/>
                </a:lnTo>
                <a:close/>
              </a:path>
            </a:pathLst>
          </a:custGeom>
        </p:spPr>
      </p:pic>
      <p:sp>
        <p:nvSpPr>
          <p:cNvPr id="9" name="文本占位符 8"/>
          <p:cNvSpPr>
            <a:spLocks noGrp="1"/>
          </p:cNvSpPr>
          <p:nvPr>
            <p:ph type="body" idx="16388"/>
            <p:custDataLst>
              <p:tags r:id="rId10"/>
            </p:custDataLst>
          </p:nvPr>
        </p:nvSpPr>
        <p:spPr/>
        <p:txBody>
          <a:bodyPr>
            <a:normAutofit/>
          </a:bodyPr>
          <a:p>
            <a:r>
              <a:rPr lang="zh-CN" altLang="en-US"/>
              <a:t>应急排水规划</a:t>
            </a:r>
            <a:endParaRPr lang="zh-CN" altLang="en-US"/>
          </a:p>
        </p:txBody>
      </p:sp>
      <p:sp>
        <p:nvSpPr>
          <p:cNvPr id="10" name="文本占位符 9"/>
          <p:cNvSpPr>
            <a:spLocks noGrp="1"/>
          </p:cNvSpPr>
          <p:nvPr>
            <p:ph type="body" idx="16389"/>
            <p:custDataLst>
              <p:tags r:id="rId11"/>
            </p:custDataLst>
          </p:nvPr>
        </p:nvSpPr>
        <p:spPr/>
        <p:txBody>
          <a:bodyPr>
            <a:normAutofit/>
          </a:bodyPr>
          <a:p>
            <a:r>
              <a:rPr lang="zh-CN" altLang="en-US"/>
              <a:t>生活污水设集水池（容积为3天污水量1.25倍），医疗污水经专门处理后排放，排水管网与市政系统连通。</a:t>
            </a:r>
            <a:endParaRPr lang="zh-CN" altLang="en-US"/>
          </a:p>
        </p:txBody>
      </p:sp>
      <p:sp>
        <p:nvSpPr>
          <p:cNvPr id="11" name="装饰  9"/>
          <p:cNvSpPr>
            <a:spLocks noGrp="1"/>
          </p:cNvSpPr>
          <p:nvPr>
            <p:ph type="body" idx="16396"/>
            <p:custDataLst>
              <p:tags r:id="rId12"/>
            </p:custDataLst>
          </p:nvPr>
        </p:nvSpPr>
        <p:spPr/>
        <p:txBody>
          <a:bodyPr/>
          <a:p>
            <a:r>
              <a:rPr lang="zh-CN" altLang="en-US"/>
              <a:t> </a:t>
            </a:r>
            <a:endParaRPr lang="zh-CN" altLang="en-US"/>
          </a:p>
        </p:txBody>
      </p:sp>
      <p:pic>
        <p:nvPicPr>
          <p:cNvPr id="12" name="图片占位符 11" descr="796e24cf-e1f9-11f0-8005-5e91f8d015ba"/>
          <p:cNvPicPr>
            <a:picLocks noChangeAspect="1"/>
          </p:cNvPicPr>
          <p:nvPr>
            <p:ph type="pic" idx="16397"/>
            <p:custDataLst>
              <p:tags r:id="rId13"/>
            </p:custDataLst>
          </p:nvPr>
        </p:nvPicPr>
        <p:blipFill>
          <a:blip r:embed="rId14"/>
          <a:srcRect t="2778" b="2778"/>
          <a:stretch>
            <a:fillRect/>
          </a:stretch>
        </p:blipFill>
        <p:spPr>
          <a:xfrm>
            <a:off x="8128000" y="1524000"/>
            <a:ext cx="3454400" cy="1727200"/>
          </a:xfrm>
          <a:custGeom>
            <a:avLst/>
            <a:gdLst>
              <a:gd name="connisteX0" fmla="*/ 0 w 3454400"/>
              <a:gd name="connsiteY0" fmla="*/ 203200 h 1727200"/>
              <a:gd name="connisteX1" fmla="*/ 203200 w 3454400"/>
              <a:gd name="connsiteY1" fmla="*/ 0 h 1727200"/>
              <a:gd name="connisteX2" fmla="*/ 3251200 w 3454400"/>
              <a:gd name="connsiteY2" fmla="*/ 0 h 1727200"/>
              <a:gd name="connisteX3" fmla="*/ 3454400 w 3454400"/>
              <a:gd name="connsiteY3" fmla="*/ 203200 h 1727200"/>
              <a:gd name="connisteX4" fmla="*/ 3454400 w 3454400"/>
              <a:gd name="connsiteY4" fmla="*/ 1727200 h 1727200"/>
              <a:gd name="connisteX5" fmla="*/ 0 w 3454400"/>
              <a:gd name="connsiteY5" fmla="*/ 1727200 h 1727200"/>
              <a:gd name="connisteX6" fmla="*/ 0 w 3454400"/>
              <a:gd name="connsiteY6" fmla="*/ 2032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1727200">
                <a:moveTo>
                  <a:pt x="0" y="203200"/>
                </a:moveTo>
                <a:cubicBezTo>
                  <a:pt x="0" y="90976"/>
                  <a:pt x="90976" y="0"/>
                  <a:pt x="203200" y="0"/>
                </a:cubicBezTo>
                <a:lnTo>
                  <a:pt x="3251200" y="0"/>
                </a:lnTo>
                <a:cubicBezTo>
                  <a:pt x="3363424" y="0"/>
                  <a:pt x="3454400" y="90976"/>
                  <a:pt x="3454400" y="203200"/>
                </a:cubicBezTo>
                <a:lnTo>
                  <a:pt x="3454400" y="1727200"/>
                </a:lnTo>
                <a:lnTo>
                  <a:pt x="0" y="1727200"/>
                </a:lnTo>
                <a:lnTo>
                  <a:pt x="0" y="203200"/>
                </a:lnTo>
                <a:close/>
              </a:path>
            </a:pathLst>
          </a:custGeom>
        </p:spPr>
      </p:pic>
      <p:sp>
        <p:nvSpPr>
          <p:cNvPr id="13" name="文本占位符 12"/>
          <p:cNvSpPr>
            <a:spLocks noGrp="1"/>
          </p:cNvSpPr>
          <p:nvPr>
            <p:ph type="body" idx="16390"/>
            <p:custDataLst>
              <p:tags r:id="rId15"/>
            </p:custDataLst>
          </p:nvPr>
        </p:nvSpPr>
        <p:spPr/>
        <p:txBody>
          <a:bodyPr>
            <a:normAutofit/>
          </a:bodyPr>
          <a:p>
            <a:r>
              <a:rPr lang="zh-CN" altLang="en-US"/>
              <a:t>应急电气规划</a:t>
            </a:r>
            <a:endParaRPr lang="zh-CN" altLang="en-US"/>
          </a:p>
        </p:txBody>
      </p:sp>
      <p:sp>
        <p:nvSpPr>
          <p:cNvPr id="14" name="文本占位符 13"/>
          <p:cNvSpPr>
            <a:spLocks noGrp="1"/>
          </p:cNvSpPr>
          <p:nvPr>
            <p:ph type="body" idx="16391"/>
            <p:custDataLst>
              <p:tags r:id="rId16"/>
            </p:custDataLst>
          </p:nvPr>
        </p:nvSpPr>
        <p:spPr/>
        <p:txBody>
          <a:bodyPr>
            <a:normAutofit/>
          </a:bodyPr>
          <a:p>
            <a:r>
              <a:rPr lang="zh-CN" altLang="en-US"/>
              <a:t>电源采用市政双回路（县级）或单回路+备用电源（苏木镇、村级），配置柴油发电机、UPS等。应急照明单独回路，照度符合规范，设电源监控系统。</a:t>
            </a:r>
            <a:endParaRPr lang="zh-CN" altLang="en-US"/>
          </a:p>
        </p:txBody>
      </p:sp>
    </p:spTree>
    <p:custDataLst>
      <p:tags r:id="rId17"/>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区域协同机制</a:t>
            </a:r>
            <a:endParaRPr lang="zh-CN" altLang="en-US"/>
          </a:p>
        </p:txBody>
      </p:sp>
      <p:pic>
        <p:nvPicPr>
          <p:cNvPr id="3" name="内容占位符 2" descr="7ae7f5ab-e1f9-11f0-a447-fa5995ace16d"/>
          <p:cNvPicPr>
            <a:picLocks noChangeAspect="1"/>
          </p:cNvPicPr>
          <p:nvPr>
            <p:ph idx="16392"/>
            <p:custDataLst>
              <p:tags r:id="rId2"/>
            </p:custDataLst>
          </p:nvPr>
        </p:nvPicPr>
        <p:blipFill>
          <a:blip r:embed="rId3"/>
          <a:srcRect l="90" r="90"/>
          <a:stretch>
            <a:fillRect/>
          </a:stretch>
        </p:blipFill>
        <p:spPr>
          <a:xfrm>
            <a:off x="609600" y="609600"/>
            <a:ext cx="10972800" cy="2641600"/>
          </a:xfrm>
          <a:custGeom>
            <a:avLst/>
            <a:gdLst>
              <a:gd name="connisteX0" fmla="*/ 0 w 10972800"/>
              <a:gd name="connsiteY0" fmla="*/ 203200 h 2641600"/>
              <a:gd name="connisteX1" fmla="*/ 203200 w 10972800"/>
              <a:gd name="connsiteY1" fmla="*/ 0 h 2641600"/>
              <a:gd name="connisteX2" fmla="*/ 10769600 w 10972800"/>
              <a:gd name="connsiteY2" fmla="*/ 0 h 2641600"/>
              <a:gd name="connisteX3" fmla="*/ 10972800 w 10972800"/>
              <a:gd name="connsiteY3" fmla="*/ 203200 h 2641600"/>
              <a:gd name="connisteX4" fmla="*/ 10972800 w 10972800"/>
              <a:gd name="connsiteY4" fmla="*/ 2438400 h 2641600"/>
              <a:gd name="connisteX5" fmla="*/ 10769600 w 10972800"/>
              <a:gd name="connsiteY5" fmla="*/ 2641600 h 2641600"/>
              <a:gd name="connisteX6" fmla="*/ 203200 w 10972800"/>
              <a:gd name="connsiteY6" fmla="*/ 2641600 h 2641600"/>
              <a:gd name="connisteX7" fmla="*/ 0 w 10972800"/>
              <a:gd name="connsiteY7" fmla="*/ 2438400 h 2641600"/>
              <a:gd name="connisteX8" fmla="*/ 0 w 10972800"/>
              <a:gd name="connsiteY8" fmla="*/ 203200 h 264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641600">
                <a:moveTo>
                  <a:pt x="0" y="203200"/>
                </a:moveTo>
                <a:cubicBezTo>
                  <a:pt x="0" y="90976"/>
                  <a:pt x="90976" y="0"/>
                  <a:pt x="203200" y="0"/>
                </a:cubicBezTo>
                <a:lnTo>
                  <a:pt x="10769600" y="0"/>
                </a:lnTo>
                <a:cubicBezTo>
                  <a:pt x="10881824" y="0"/>
                  <a:pt x="10972800" y="90976"/>
                  <a:pt x="10972800" y="203200"/>
                </a:cubicBezTo>
                <a:lnTo>
                  <a:pt x="10972800" y="2438400"/>
                </a:lnTo>
                <a:cubicBezTo>
                  <a:pt x="10972800" y="2550624"/>
                  <a:pt x="10881824" y="2641600"/>
                  <a:pt x="10769600" y="2641600"/>
                </a:cubicBezTo>
                <a:lnTo>
                  <a:pt x="203200" y="2641600"/>
                </a:lnTo>
                <a:cubicBezTo>
                  <a:pt x="90976" y="2641600"/>
                  <a:pt x="0" y="2550624"/>
                  <a:pt x="0" y="2438400"/>
                </a:cubicBezTo>
                <a:lnTo>
                  <a:pt x="0" y="203200"/>
                </a:lnTo>
                <a:close/>
              </a:path>
            </a:pathLst>
          </a:custGeom>
        </p:spPr>
      </p:pic>
      <p:sp>
        <p:nvSpPr>
          <p:cNvPr id="4" name="文本占位符 3"/>
          <p:cNvSpPr>
            <a:spLocks noGrp="1"/>
          </p:cNvSpPr>
          <p:nvPr>
            <p:ph type="body" idx="16386"/>
            <p:custDataLst>
              <p:tags r:id="rId4"/>
            </p:custDataLst>
          </p:nvPr>
        </p:nvSpPr>
        <p:spPr/>
        <p:txBody>
          <a:bodyPr>
            <a:normAutofit/>
          </a:bodyPr>
          <a:p>
            <a:r>
              <a:rPr lang="zh-CN" altLang="en-US" sz="1400"/>
              <a:t>统一指挥体系</a:t>
            </a:r>
            <a:endParaRPr lang="zh-CN" altLang="en-US" sz="1400"/>
          </a:p>
        </p:txBody>
      </p:sp>
      <p:sp>
        <p:nvSpPr>
          <p:cNvPr id="5" name="文本占位符 4"/>
          <p:cNvSpPr>
            <a:spLocks noGrp="1"/>
          </p:cNvSpPr>
          <p:nvPr>
            <p:ph type="body" idx="16387"/>
            <p:custDataLst>
              <p:tags r:id="rId5"/>
            </p:custDataLst>
          </p:nvPr>
        </p:nvSpPr>
        <p:spPr/>
        <p:txBody>
          <a:bodyPr>
            <a:normAutofit/>
          </a:bodyPr>
          <a:p>
            <a:r>
              <a:rPr lang="zh-CN" altLang="en-US"/>
              <a:t>设立专门指挥中心，由县委、县政府主要领导统筹协调区域内避难场所应急工作，明确各方职责。</a:t>
            </a:r>
            <a:endParaRPr lang="zh-CN" altLang="en-US"/>
          </a:p>
        </p:txBody>
      </p:sp>
      <p:sp>
        <p:nvSpPr>
          <p:cNvPr id="6" name="文本占位符 5"/>
          <p:cNvSpPr>
            <a:spLocks noGrp="1"/>
          </p:cNvSpPr>
          <p:nvPr>
            <p:ph type="body" idx="16388"/>
            <p:custDataLst>
              <p:tags r:id="rId6"/>
            </p:custDataLst>
          </p:nvPr>
        </p:nvSpPr>
        <p:spPr/>
        <p:txBody>
          <a:bodyPr>
            <a:normAutofit fontScale="60000"/>
          </a:bodyPr>
          <a:p>
            <a:r>
              <a:rPr lang="zh-CN" altLang="en-US"/>
              <a:t>信息平台与资源共享</a:t>
            </a:r>
            <a:endParaRPr lang="zh-CN" altLang="en-US"/>
          </a:p>
        </p:txBody>
      </p:sp>
      <p:sp>
        <p:nvSpPr>
          <p:cNvPr id="7" name="文本占位符 6"/>
          <p:cNvSpPr>
            <a:spLocks noGrp="1"/>
          </p:cNvSpPr>
          <p:nvPr>
            <p:ph type="body" idx="16389"/>
            <p:custDataLst>
              <p:tags r:id="rId7"/>
            </p:custDataLst>
          </p:nvPr>
        </p:nvSpPr>
        <p:spPr/>
        <p:txBody>
          <a:bodyPr>
            <a:normAutofit/>
          </a:bodyPr>
          <a:p>
            <a:r>
              <a:rPr lang="zh-CN" altLang="en-US"/>
              <a:t>建应急指挥信息管理系统，实现数据共享；与杭锦后旗等周边旗县建立资源调拨机制，快速调配物资。</a:t>
            </a:r>
            <a:endParaRPr lang="zh-CN" altLang="en-US"/>
          </a:p>
        </p:txBody>
      </p:sp>
      <p:sp>
        <p:nvSpPr>
          <p:cNvPr id="8" name="文本占位符 7"/>
          <p:cNvSpPr>
            <a:spLocks noGrp="1"/>
          </p:cNvSpPr>
          <p:nvPr>
            <p:ph type="body" idx="16390"/>
            <p:custDataLst>
              <p:tags r:id="rId8"/>
            </p:custDataLst>
          </p:nvPr>
        </p:nvSpPr>
        <p:spPr/>
        <p:txBody>
          <a:bodyPr>
            <a:normAutofit fontScale="60000"/>
          </a:bodyPr>
          <a:p>
            <a:r>
              <a:rPr lang="zh-CN" altLang="en-US"/>
              <a:t>预案演练与跨部门合作</a:t>
            </a:r>
            <a:endParaRPr lang="zh-CN" altLang="en-US"/>
          </a:p>
        </p:txBody>
      </p:sp>
      <p:sp>
        <p:nvSpPr>
          <p:cNvPr id="9" name="文本占位符 8"/>
          <p:cNvSpPr>
            <a:spLocks noGrp="1"/>
          </p:cNvSpPr>
          <p:nvPr>
            <p:ph type="body" idx="16391"/>
            <p:custDataLst>
              <p:tags r:id="rId9"/>
            </p:custDataLst>
          </p:nvPr>
        </p:nvSpPr>
        <p:spPr/>
        <p:txBody>
          <a:bodyPr>
            <a:normAutofit lnSpcReduction="10000"/>
          </a:bodyPr>
          <a:p>
            <a:r>
              <a:rPr lang="zh-CN" altLang="en-US"/>
              <a:t>制定跨区域应急预案，定期组织演练；打破部门壁垒，促进政府、救援机构、社会组织协作，鼓励公众参与应急知识宣传与救援。</a:t>
            </a:r>
            <a:endParaRPr lang="zh-CN" altLang="en-US"/>
          </a:p>
        </p:txBody>
      </p:sp>
    </p:spTree>
    <p:custDataLst>
      <p:tags r:id="rId10"/>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6386"/>
            <p:custDataLst>
              <p:tags r:id="rId1"/>
            </p:custDataLst>
          </p:nvPr>
        </p:nvSpPr>
        <p:spPr/>
        <p:txBody>
          <a:bodyPr/>
          <a:p>
            <a:r>
              <a:rPr lang="zh-CN" altLang="en-US"/>
              <a:t>CONTENTS</a:t>
            </a:r>
            <a:endParaRPr lang="zh-CN" altLang="en-US"/>
          </a:p>
        </p:txBody>
      </p:sp>
      <p:sp>
        <p:nvSpPr>
          <p:cNvPr id="3" name="标题 2"/>
          <p:cNvSpPr>
            <a:spLocks noGrp="1"/>
          </p:cNvSpPr>
          <p:nvPr>
            <p:ph type="ctrTitle" idx="16385"/>
            <p:custDataLst>
              <p:tags r:id="rId2"/>
            </p:custDataLst>
          </p:nvPr>
        </p:nvSpPr>
        <p:spPr/>
        <p:txBody>
          <a:bodyPr>
            <a:normAutofit fontScale="90000"/>
          </a:bodyPr>
          <a:p>
            <a:r>
              <a:rPr lang="zh-CN" altLang="en-US"/>
              <a:t>目录</a:t>
            </a:r>
            <a:endParaRPr lang="zh-CN" altLang="en-US"/>
          </a:p>
        </p:txBody>
      </p:sp>
      <p:sp>
        <p:nvSpPr>
          <p:cNvPr id="4" name="文本占位符 3"/>
          <p:cNvSpPr>
            <a:spLocks noGrp="1"/>
          </p:cNvSpPr>
          <p:nvPr>
            <p:ph type="body" idx="16388"/>
            <p:custDataLst>
              <p:tags r:id="rId3"/>
            </p:custDataLst>
          </p:nvPr>
        </p:nvSpPr>
        <p:spPr/>
        <p:txBody>
          <a:bodyPr/>
          <a:p>
            <a:r>
              <a:rPr lang="en-US" altLang="en-US"/>
              <a:t>05</a:t>
            </a:r>
            <a:endParaRPr lang="en-US" altLang="en-US"/>
          </a:p>
        </p:txBody>
      </p:sp>
      <p:sp>
        <p:nvSpPr>
          <p:cNvPr id="5" name="装饰  3"/>
          <p:cNvSpPr>
            <a:spLocks noGrp="1"/>
          </p:cNvSpPr>
          <p:nvPr>
            <p:ph type="body" idx="16395"/>
            <p:custDataLst>
              <p:tags r:id="rId4"/>
            </p:custDataLst>
          </p:nvPr>
        </p:nvSpPr>
        <p:spPr/>
        <p:txBody>
          <a:bodyPr/>
          <a:p>
            <a:r>
              <a:rPr lang="zh-CN" altLang="en-US"/>
              <a:t> </a:t>
            </a:r>
            <a:endParaRPr lang="zh-CN" altLang="en-US"/>
          </a:p>
        </p:txBody>
      </p:sp>
      <p:sp>
        <p:nvSpPr>
          <p:cNvPr id="6" name="文本占位符 5"/>
          <p:cNvSpPr>
            <a:spLocks noGrp="1"/>
          </p:cNvSpPr>
          <p:nvPr>
            <p:ph type="body" idx="16387"/>
            <p:custDataLst>
              <p:tags r:id="rId5"/>
            </p:custDataLst>
          </p:nvPr>
        </p:nvSpPr>
        <p:spPr/>
        <p:txBody>
          <a:bodyPr>
            <a:normAutofit/>
          </a:bodyPr>
          <a:p>
            <a:r>
              <a:rPr lang="zh-CN" altLang="en-US"/>
              <a:t>应急避难场所发展布局规划</a:t>
            </a:r>
            <a:endParaRPr lang="zh-CN" altLang="en-US"/>
          </a:p>
        </p:txBody>
      </p:sp>
      <p:sp>
        <p:nvSpPr>
          <p:cNvPr id="7" name="文本占位符 6"/>
          <p:cNvSpPr>
            <a:spLocks noGrp="1"/>
          </p:cNvSpPr>
          <p:nvPr>
            <p:ph type="body" idx="16390"/>
            <p:custDataLst>
              <p:tags r:id="rId6"/>
            </p:custDataLst>
          </p:nvPr>
        </p:nvSpPr>
        <p:spPr/>
        <p:txBody>
          <a:bodyPr/>
          <a:p>
            <a:r>
              <a:rPr lang="en-US" altLang="en-US"/>
              <a:t>06</a:t>
            </a:r>
            <a:endParaRPr lang="en-US" altLang="en-US"/>
          </a:p>
        </p:txBody>
      </p:sp>
      <p:sp>
        <p:nvSpPr>
          <p:cNvPr id="8" name="装饰  6"/>
          <p:cNvSpPr>
            <a:spLocks noGrp="1"/>
          </p:cNvSpPr>
          <p:nvPr>
            <p:ph type="body" idx="16396"/>
            <p:custDataLst>
              <p:tags r:id="rId7"/>
            </p:custDataLst>
          </p:nvPr>
        </p:nvSpPr>
        <p:spPr/>
        <p:txBody>
          <a:bodyPr/>
          <a:p>
            <a:r>
              <a:rPr lang="zh-CN" altLang="en-US"/>
              <a:t> </a:t>
            </a:r>
            <a:endParaRPr lang="zh-CN" altLang="en-US"/>
          </a:p>
        </p:txBody>
      </p:sp>
      <p:sp>
        <p:nvSpPr>
          <p:cNvPr id="9" name="文本占位符 8"/>
          <p:cNvSpPr>
            <a:spLocks noGrp="1"/>
          </p:cNvSpPr>
          <p:nvPr>
            <p:ph type="body" idx="16389"/>
            <p:custDataLst>
              <p:tags r:id="rId8"/>
            </p:custDataLst>
          </p:nvPr>
        </p:nvSpPr>
        <p:spPr/>
        <p:txBody>
          <a:bodyPr>
            <a:normAutofit/>
          </a:bodyPr>
          <a:p>
            <a:r>
              <a:rPr lang="zh-CN" altLang="en-US"/>
              <a:t>应急避难场所设计要求指引</a:t>
            </a:r>
            <a:endParaRPr lang="zh-CN" altLang="en-US"/>
          </a:p>
        </p:txBody>
      </p:sp>
      <p:sp>
        <p:nvSpPr>
          <p:cNvPr id="10" name="文本占位符 9"/>
          <p:cNvSpPr>
            <a:spLocks noGrp="1"/>
          </p:cNvSpPr>
          <p:nvPr>
            <p:ph type="body" idx="16392"/>
            <p:custDataLst>
              <p:tags r:id="rId9"/>
            </p:custDataLst>
          </p:nvPr>
        </p:nvSpPr>
        <p:spPr/>
        <p:txBody>
          <a:bodyPr/>
          <a:p>
            <a:r>
              <a:rPr lang="en-US" altLang="en-US"/>
              <a:t>07</a:t>
            </a:r>
            <a:endParaRPr lang="en-US" altLang="en-US"/>
          </a:p>
        </p:txBody>
      </p:sp>
      <p:sp>
        <p:nvSpPr>
          <p:cNvPr id="11" name="装饰  9"/>
          <p:cNvSpPr>
            <a:spLocks noGrp="1"/>
          </p:cNvSpPr>
          <p:nvPr>
            <p:ph type="body" idx="16397"/>
            <p:custDataLst>
              <p:tags r:id="rId10"/>
            </p:custDataLst>
          </p:nvPr>
        </p:nvSpPr>
        <p:spPr/>
        <p:txBody>
          <a:bodyPr/>
          <a:p>
            <a:r>
              <a:rPr lang="zh-CN" altLang="en-US"/>
              <a:t> </a:t>
            </a:r>
            <a:endParaRPr lang="zh-CN" altLang="en-US"/>
          </a:p>
        </p:txBody>
      </p:sp>
      <p:sp>
        <p:nvSpPr>
          <p:cNvPr id="12" name="文本占位符 11"/>
          <p:cNvSpPr>
            <a:spLocks noGrp="1"/>
          </p:cNvSpPr>
          <p:nvPr>
            <p:ph type="body" idx="16391"/>
            <p:custDataLst>
              <p:tags r:id="rId11"/>
            </p:custDataLst>
          </p:nvPr>
        </p:nvSpPr>
        <p:spPr/>
        <p:txBody>
          <a:bodyPr>
            <a:normAutofit/>
          </a:bodyPr>
          <a:p>
            <a:r>
              <a:rPr lang="zh-CN" altLang="en-US"/>
              <a:t>实施安排</a:t>
            </a:r>
            <a:endParaRPr lang="zh-CN" altLang="en-US"/>
          </a:p>
        </p:txBody>
      </p:sp>
      <p:sp>
        <p:nvSpPr>
          <p:cNvPr id="13" name="文本占位符 12"/>
          <p:cNvSpPr>
            <a:spLocks noGrp="1"/>
          </p:cNvSpPr>
          <p:nvPr>
            <p:ph type="body" idx="16394"/>
            <p:custDataLst>
              <p:tags r:id="rId12"/>
            </p:custDataLst>
          </p:nvPr>
        </p:nvSpPr>
        <p:spPr/>
        <p:txBody>
          <a:bodyPr/>
          <a:p>
            <a:r>
              <a:rPr lang="en-US" altLang="en-US"/>
              <a:t>08</a:t>
            </a:r>
            <a:endParaRPr lang="en-US" altLang="en-US"/>
          </a:p>
        </p:txBody>
      </p:sp>
      <p:sp>
        <p:nvSpPr>
          <p:cNvPr id="14" name="装饰  2"/>
          <p:cNvSpPr>
            <a:spLocks noGrp="1"/>
          </p:cNvSpPr>
          <p:nvPr>
            <p:ph type="body" idx="16398"/>
            <p:custDataLst>
              <p:tags r:id="rId13"/>
            </p:custDataLst>
          </p:nvPr>
        </p:nvSpPr>
        <p:spPr/>
        <p:txBody>
          <a:bodyPr/>
          <a:p>
            <a:r>
              <a:rPr lang="zh-CN" altLang="en-US"/>
              <a:t> </a:t>
            </a:r>
            <a:endParaRPr lang="zh-CN" altLang="en-US"/>
          </a:p>
        </p:txBody>
      </p:sp>
      <p:sp>
        <p:nvSpPr>
          <p:cNvPr id="15" name="文本占位符 14"/>
          <p:cNvSpPr>
            <a:spLocks noGrp="1"/>
          </p:cNvSpPr>
          <p:nvPr>
            <p:ph type="body" idx="16393"/>
            <p:custDataLst>
              <p:tags r:id="rId14"/>
            </p:custDataLst>
          </p:nvPr>
        </p:nvSpPr>
        <p:spPr/>
        <p:txBody>
          <a:bodyPr>
            <a:normAutofit/>
          </a:bodyPr>
          <a:p>
            <a:r>
              <a:rPr lang="zh-CN" altLang="en-US"/>
              <a:t>保障措施</a:t>
            </a:r>
            <a:endParaRPr lang="zh-CN" altLang="en-US"/>
          </a:p>
        </p:txBody>
      </p:sp>
    </p:spTree>
    <p:custDataLst>
      <p:tags r:id="rId15"/>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5"/>
          <p:cNvSpPr>
            <a:spLocks noGrp="1"/>
          </p:cNvSpPr>
          <p:nvPr>
            <p:ph type="title" idx="16388"/>
            <p:custDataLst>
              <p:tags r:id="rId1"/>
            </p:custDataLst>
          </p:nvPr>
        </p:nvSpPr>
        <p:spPr/>
        <p:txBody>
          <a:bodyPr>
            <a:normAutofit/>
          </a:bodyPr>
          <a:p>
            <a:r>
              <a:rPr lang="zh-CN" altLang="en-US"/>
              <a:t>应急避难场所设计要求指引</a:t>
            </a:r>
            <a:endParaRPr lang="zh-CN" altLang="en-US"/>
          </a:p>
        </p:txBody>
      </p:sp>
      <p:sp>
        <p:nvSpPr>
          <p:cNvPr id="3" name="文本占位符 17"/>
          <p:cNvSpPr>
            <a:spLocks noGrp="1"/>
          </p:cNvSpPr>
          <p:nvPr>
            <p:ph type="body" idx="16389"/>
            <p:custDataLst>
              <p:tags r:id="rId2"/>
            </p:custDataLst>
          </p:nvPr>
        </p:nvSpPr>
        <p:spPr/>
        <p:txBody>
          <a:bodyPr/>
          <a:p>
            <a:r>
              <a:rPr lang="en-US" altLang="en-US"/>
              <a:t>06</a:t>
            </a:r>
            <a:endParaRPr lang="en-US" altLang="en-US"/>
          </a:p>
        </p:txBody>
      </p:sp>
    </p:spTree>
    <p:custDataLst>
      <p:tags r:id="rId3"/>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场地建筑条件与服务范围</a:t>
            </a:r>
            <a:endParaRPr lang="zh-CN" altLang="en-US"/>
          </a:p>
        </p:txBody>
      </p:sp>
      <p:sp>
        <p:nvSpPr>
          <p:cNvPr id="3" name="文本占位符 2"/>
          <p:cNvSpPr>
            <a:spLocks noGrp="1"/>
          </p:cNvSpPr>
          <p:nvPr>
            <p:ph type="body" idx="16388"/>
            <p:custDataLst>
              <p:tags r:id="rId2"/>
            </p:custDataLst>
          </p:nvPr>
        </p:nvSpPr>
        <p:spPr/>
        <p:txBody>
          <a:bodyPr/>
          <a:p>
            <a:r>
              <a:rPr lang="zh-CN" altLang="en-US"/>
              <a:t>01</a:t>
            </a:r>
            <a:endParaRPr lang="zh-CN" altLang="en-US"/>
          </a:p>
        </p:txBody>
      </p:sp>
      <p:sp>
        <p:nvSpPr>
          <p:cNvPr id="4" name="文本占位符 3"/>
          <p:cNvSpPr>
            <a:spLocks noGrp="1"/>
          </p:cNvSpPr>
          <p:nvPr>
            <p:ph type="body" idx="16386"/>
            <p:custDataLst>
              <p:tags r:id="rId3"/>
            </p:custDataLst>
          </p:nvPr>
        </p:nvSpPr>
        <p:spPr/>
        <p:txBody>
          <a:bodyPr>
            <a:normAutofit/>
          </a:bodyPr>
          <a:p>
            <a:r>
              <a:rPr lang="zh-CN" altLang="en-US"/>
              <a:t>场地选择核心要求</a:t>
            </a:r>
            <a:endParaRPr lang="zh-CN" altLang="en-US"/>
          </a:p>
        </p:txBody>
      </p:sp>
      <p:sp>
        <p:nvSpPr>
          <p:cNvPr id="5" name="文本占位符 4"/>
          <p:cNvSpPr>
            <a:spLocks noGrp="1"/>
          </p:cNvSpPr>
          <p:nvPr>
            <p:ph type="body" idx="16387"/>
            <p:custDataLst>
              <p:tags r:id="rId4"/>
            </p:custDataLst>
          </p:nvPr>
        </p:nvSpPr>
        <p:spPr/>
        <p:txBody>
          <a:bodyPr>
            <a:normAutofit/>
          </a:bodyPr>
          <a:p>
            <a:r>
              <a:rPr lang="zh-CN" altLang="en-US"/>
              <a:t>优先选择地形平坦、地势较高、排水良好、空气流通且基础设施完善的公共建筑与设施，需交通便利以利于伤员转运和物资运送。</a:t>
            </a:r>
            <a:endParaRPr lang="zh-CN" altLang="en-US"/>
          </a:p>
        </p:txBody>
      </p:sp>
      <p:sp>
        <p:nvSpPr>
          <p:cNvPr id="6" name="文本占位符 5"/>
          <p:cNvSpPr>
            <a:spLocks noGrp="1"/>
          </p:cNvSpPr>
          <p:nvPr>
            <p:ph type="body" idx="16391"/>
            <p:custDataLst>
              <p:tags r:id="rId5"/>
            </p:custDataLst>
          </p:nvPr>
        </p:nvSpPr>
        <p:spPr/>
        <p:txBody>
          <a:bodyPr/>
          <a:p>
            <a:r>
              <a:rPr lang="zh-CN" altLang="en-US"/>
              <a:t>02</a:t>
            </a:r>
            <a:endParaRPr lang="zh-CN" altLang="en-US"/>
          </a:p>
        </p:txBody>
      </p:sp>
      <p:sp>
        <p:nvSpPr>
          <p:cNvPr id="7" name="文本占位符 6"/>
          <p:cNvSpPr>
            <a:spLocks noGrp="1"/>
          </p:cNvSpPr>
          <p:nvPr>
            <p:ph type="body" idx="16389"/>
            <p:custDataLst>
              <p:tags r:id="rId6"/>
            </p:custDataLst>
          </p:nvPr>
        </p:nvSpPr>
        <p:spPr/>
        <p:txBody>
          <a:bodyPr>
            <a:normAutofit/>
          </a:bodyPr>
          <a:p>
            <a:r>
              <a:rPr lang="zh-CN" altLang="en-US"/>
              <a:t>危险地段规避原则</a:t>
            </a:r>
            <a:endParaRPr lang="zh-CN" altLang="en-US"/>
          </a:p>
        </p:txBody>
      </p:sp>
      <p:sp>
        <p:nvSpPr>
          <p:cNvPr id="8" name="文本占位符 7"/>
          <p:cNvSpPr>
            <a:spLocks noGrp="1"/>
          </p:cNvSpPr>
          <p:nvPr>
            <p:ph type="body" idx="16390"/>
            <p:custDataLst>
              <p:tags r:id="rId7"/>
            </p:custDataLst>
          </p:nvPr>
        </p:nvSpPr>
        <p:spPr/>
        <p:txBody>
          <a:bodyPr>
            <a:normAutofit/>
          </a:bodyPr>
          <a:p>
            <a:r>
              <a:rPr lang="zh-CN" altLang="en-US"/>
              <a:t>避开地震断裂带、滑坡泥石流危险区、行洪区、高压线走廊、易燃易爆及有毒危险品存放点等，避难建筑避让地震断裂带两侧各200米以上。</a:t>
            </a:r>
            <a:endParaRPr lang="zh-CN" altLang="en-US"/>
          </a:p>
        </p:txBody>
      </p:sp>
      <p:sp>
        <p:nvSpPr>
          <p:cNvPr id="9" name="文本占位符 8"/>
          <p:cNvSpPr>
            <a:spLocks noGrp="1"/>
          </p:cNvSpPr>
          <p:nvPr>
            <p:ph type="body" idx="16394"/>
            <p:custDataLst>
              <p:tags r:id="rId8"/>
            </p:custDataLst>
          </p:nvPr>
        </p:nvSpPr>
        <p:spPr/>
        <p:txBody>
          <a:bodyPr/>
          <a:p>
            <a:r>
              <a:rPr lang="zh-CN" altLang="en-US"/>
              <a:t>03</a:t>
            </a:r>
            <a:endParaRPr lang="zh-CN" altLang="en-US"/>
          </a:p>
        </p:txBody>
      </p:sp>
      <p:sp>
        <p:nvSpPr>
          <p:cNvPr id="10" name="文本占位符 9"/>
          <p:cNvSpPr>
            <a:spLocks noGrp="1"/>
          </p:cNvSpPr>
          <p:nvPr>
            <p:ph type="body" idx="16392"/>
            <p:custDataLst>
              <p:tags r:id="rId9"/>
            </p:custDataLst>
          </p:nvPr>
        </p:nvSpPr>
        <p:spPr/>
        <p:txBody>
          <a:bodyPr>
            <a:normAutofit/>
          </a:bodyPr>
          <a:p>
            <a:r>
              <a:rPr lang="zh-CN" altLang="en-US"/>
              <a:t>服务半径分级标准</a:t>
            </a:r>
            <a:endParaRPr lang="zh-CN" altLang="en-US"/>
          </a:p>
        </p:txBody>
      </p:sp>
      <p:sp>
        <p:nvSpPr>
          <p:cNvPr id="11" name="文本占位符 10"/>
          <p:cNvSpPr>
            <a:spLocks noGrp="1"/>
          </p:cNvSpPr>
          <p:nvPr>
            <p:ph type="body" idx="16393"/>
            <p:custDataLst>
              <p:tags r:id="rId10"/>
            </p:custDataLst>
          </p:nvPr>
        </p:nvSpPr>
        <p:spPr/>
        <p:txBody>
          <a:bodyPr>
            <a:normAutofit/>
          </a:bodyPr>
          <a:p>
            <a:r>
              <a:rPr lang="zh-CN" altLang="en-US"/>
              <a:t>紧急避难场所服务半径≤1km（步行10-15分钟可达）；短期避难场所≤2.5km（步行30-40分钟可达）；长期避难场所≤5km（步行70-90分钟可达）。</a:t>
            </a:r>
            <a:endParaRPr lang="zh-CN" altLang="en-US"/>
          </a:p>
        </p:txBody>
      </p:sp>
    </p:spTree>
    <p:custDataLst>
      <p:tags r:id="rId1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功能区与设施设备配置</a:t>
            </a:r>
            <a:endParaRPr lang="zh-CN" altLang="en-US"/>
          </a:p>
        </p:txBody>
      </p:sp>
      <p:sp>
        <p:nvSpPr>
          <p:cNvPr id="3" name="装饰  1"/>
          <p:cNvSpPr>
            <a:spLocks noGrp="1"/>
          </p:cNvSpPr>
          <p:nvPr>
            <p:ph type="body" idx="16395"/>
            <p:custDataLst>
              <p:tags r:id="rId2"/>
            </p:custDataLst>
          </p:nvPr>
        </p:nvSpPr>
        <p:spPr/>
        <p:txBody>
          <a:bodyPr/>
          <a:p>
            <a:r>
              <a:rPr lang="zh-CN" altLang="en-US"/>
              <a:t> </a:t>
            </a:r>
            <a:endParaRPr lang="zh-CN" altLang="en-US"/>
          </a:p>
        </p:txBody>
      </p:sp>
      <p:sp>
        <p:nvSpPr>
          <p:cNvPr id="4" name="文本占位符 3"/>
          <p:cNvSpPr>
            <a:spLocks noGrp="1"/>
          </p:cNvSpPr>
          <p:nvPr>
            <p:ph type="body" idx="16388"/>
            <p:custDataLst>
              <p:tags r:id="rId3"/>
            </p:custDataLst>
          </p:nvPr>
        </p:nvSpPr>
        <p:spPr/>
        <p:txBody>
          <a:bodyPr/>
          <a:p>
            <a:r>
              <a:rPr lang="zh-CN" altLang="en-US"/>
              <a:t>01</a:t>
            </a:r>
            <a:endParaRPr lang="zh-CN" altLang="en-US"/>
          </a:p>
        </p:txBody>
      </p:sp>
      <p:sp>
        <p:nvSpPr>
          <p:cNvPr id="5" name="文本占位符 4"/>
          <p:cNvSpPr>
            <a:spLocks noGrp="1"/>
          </p:cNvSpPr>
          <p:nvPr>
            <p:ph type="body" idx="16386"/>
            <p:custDataLst>
              <p:tags r:id="rId4"/>
            </p:custDataLst>
          </p:nvPr>
        </p:nvSpPr>
        <p:spPr/>
        <p:txBody>
          <a:bodyPr>
            <a:normAutofit/>
          </a:bodyPr>
          <a:p>
            <a:r>
              <a:rPr lang="zh-CN" altLang="en-US"/>
              <a:t>功能区划分体系</a:t>
            </a:r>
            <a:endParaRPr lang="zh-CN" altLang="en-US"/>
          </a:p>
        </p:txBody>
      </p:sp>
      <p:sp>
        <p:nvSpPr>
          <p:cNvPr id="6" name="文本占位符 5"/>
          <p:cNvSpPr>
            <a:spLocks noGrp="1"/>
          </p:cNvSpPr>
          <p:nvPr>
            <p:ph type="body" idx="16387"/>
            <p:custDataLst>
              <p:tags r:id="rId5"/>
            </p:custDataLst>
          </p:nvPr>
        </p:nvSpPr>
        <p:spPr/>
        <p:txBody>
          <a:bodyPr>
            <a:normAutofit lnSpcReduction="10000"/>
          </a:bodyPr>
          <a:p>
            <a:r>
              <a:rPr lang="zh-CN" altLang="en-US"/>
              <a:t>按功能分为指挥管理区、医疗救治区、物资储备区等14类，紧急避难场所需设置应急集散、指挥管理等8类功能区，长期避难场所在此基础上增配文体活动、临时教学等功能区。</a:t>
            </a:r>
            <a:endParaRPr lang="zh-CN" altLang="en-US"/>
          </a:p>
        </p:txBody>
      </p:sp>
      <p:sp>
        <p:nvSpPr>
          <p:cNvPr id="7" name="装饰  5"/>
          <p:cNvSpPr>
            <a:spLocks noGrp="1"/>
          </p:cNvSpPr>
          <p:nvPr>
            <p:ph type="body" idx="16396"/>
            <p:custDataLst>
              <p:tags r:id="rId6"/>
            </p:custDataLst>
          </p:nvPr>
        </p:nvSpPr>
        <p:spPr/>
        <p:txBody>
          <a:bodyPr/>
          <a:p>
            <a:r>
              <a:rPr lang="zh-CN" altLang="en-US"/>
              <a:t> </a:t>
            </a:r>
            <a:endParaRPr lang="zh-CN" altLang="en-US"/>
          </a:p>
        </p:txBody>
      </p:sp>
      <p:sp>
        <p:nvSpPr>
          <p:cNvPr id="8" name="文本占位符 7"/>
          <p:cNvSpPr>
            <a:spLocks noGrp="1"/>
          </p:cNvSpPr>
          <p:nvPr>
            <p:ph type="body" idx="16391"/>
            <p:custDataLst>
              <p:tags r:id="rId7"/>
            </p:custDataLst>
          </p:nvPr>
        </p:nvSpPr>
        <p:spPr/>
        <p:txBody>
          <a:bodyPr/>
          <a:p>
            <a:r>
              <a:rPr lang="zh-CN" altLang="en-US"/>
              <a:t>02</a:t>
            </a:r>
            <a:endParaRPr lang="zh-CN" altLang="en-US"/>
          </a:p>
        </p:txBody>
      </p:sp>
      <p:sp>
        <p:nvSpPr>
          <p:cNvPr id="9" name="文本占位符 8"/>
          <p:cNvSpPr>
            <a:spLocks noGrp="1"/>
          </p:cNvSpPr>
          <p:nvPr>
            <p:ph type="body" idx="16389"/>
            <p:custDataLst>
              <p:tags r:id="rId8"/>
            </p:custDataLst>
          </p:nvPr>
        </p:nvSpPr>
        <p:spPr/>
        <p:txBody>
          <a:bodyPr>
            <a:normAutofit/>
          </a:bodyPr>
          <a:p>
            <a:r>
              <a:rPr lang="zh-CN" altLang="en-US"/>
              <a:t>设施设备功能属性配置</a:t>
            </a:r>
            <a:endParaRPr lang="zh-CN" altLang="en-US"/>
          </a:p>
        </p:txBody>
      </p:sp>
      <p:sp>
        <p:nvSpPr>
          <p:cNvPr id="10" name="文本占位符 9"/>
          <p:cNvSpPr>
            <a:spLocks noGrp="1"/>
          </p:cNvSpPr>
          <p:nvPr>
            <p:ph type="body" idx="16390"/>
            <p:custDataLst>
              <p:tags r:id="rId9"/>
            </p:custDataLst>
          </p:nvPr>
        </p:nvSpPr>
        <p:spPr/>
        <p:txBody>
          <a:bodyPr>
            <a:normAutofit/>
          </a:bodyPr>
          <a:p>
            <a:r>
              <a:rPr lang="zh-CN" altLang="en-US"/>
              <a:t>紧急避难场所配置应急供电、供水、消防等基础设备；短期避难场所增配应急排污、安全保卫设施；长期避难场所进一步增配直升机起降、文体活动等专业设备。</a:t>
            </a:r>
            <a:endParaRPr lang="zh-CN" altLang="en-US"/>
          </a:p>
        </p:txBody>
      </p:sp>
      <p:sp>
        <p:nvSpPr>
          <p:cNvPr id="11" name="装饰  9"/>
          <p:cNvSpPr>
            <a:spLocks noGrp="1"/>
          </p:cNvSpPr>
          <p:nvPr>
            <p:ph type="body" idx="16397"/>
            <p:custDataLst>
              <p:tags r:id="rId10"/>
            </p:custDataLst>
          </p:nvPr>
        </p:nvSpPr>
        <p:spPr/>
        <p:txBody>
          <a:bodyPr/>
          <a:p>
            <a:r>
              <a:rPr lang="zh-CN" altLang="en-US"/>
              <a:t> </a:t>
            </a:r>
            <a:endParaRPr lang="zh-CN" altLang="en-US"/>
          </a:p>
        </p:txBody>
      </p:sp>
      <p:sp>
        <p:nvSpPr>
          <p:cNvPr id="12" name="文本占位符 11"/>
          <p:cNvSpPr>
            <a:spLocks noGrp="1"/>
          </p:cNvSpPr>
          <p:nvPr>
            <p:ph type="body" idx="16394"/>
            <p:custDataLst>
              <p:tags r:id="rId11"/>
            </p:custDataLst>
          </p:nvPr>
        </p:nvSpPr>
        <p:spPr/>
        <p:txBody>
          <a:bodyPr/>
          <a:p>
            <a:r>
              <a:rPr lang="zh-CN" altLang="en-US"/>
              <a:t>03</a:t>
            </a:r>
            <a:endParaRPr lang="zh-CN" altLang="en-US"/>
          </a:p>
        </p:txBody>
      </p:sp>
      <p:sp>
        <p:nvSpPr>
          <p:cNvPr id="13" name="文本占位符 12"/>
          <p:cNvSpPr>
            <a:spLocks noGrp="1"/>
          </p:cNvSpPr>
          <p:nvPr>
            <p:ph type="body" idx="16392"/>
            <p:custDataLst>
              <p:tags r:id="rId12"/>
            </p:custDataLst>
          </p:nvPr>
        </p:nvSpPr>
        <p:spPr/>
        <p:txBody>
          <a:bodyPr>
            <a:normAutofit/>
          </a:bodyPr>
          <a:p>
            <a:r>
              <a:rPr lang="zh-CN" altLang="en-US"/>
              <a:t>空间类别配置差异</a:t>
            </a:r>
            <a:endParaRPr lang="zh-CN" altLang="en-US"/>
          </a:p>
        </p:txBody>
      </p:sp>
      <p:sp>
        <p:nvSpPr>
          <p:cNvPr id="14" name="文本占位符 13"/>
          <p:cNvSpPr>
            <a:spLocks noGrp="1"/>
          </p:cNvSpPr>
          <p:nvPr>
            <p:ph type="body" idx="16393"/>
            <p:custDataLst>
              <p:tags r:id="rId13"/>
            </p:custDataLst>
          </p:nvPr>
        </p:nvSpPr>
        <p:spPr/>
        <p:txBody>
          <a:bodyPr>
            <a:normAutofit/>
          </a:bodyPr>
          <a:p>
            <a:r>
              <a:rPr lang="zh-CN" altLang="en-US"/>
              <a:t>室内型场所利用学校、文体场馆等，配置通风、供暖设施；室外型场所依托公园、广场，重点完善应急通道、标志标识，两者均需满足无障碍设计要求。</a:t>
            </a:r>
            <a:endParaRPr lang="zh-CN" altLang="en-US"/>
          </a:p>
        </p:txBody>
      </p:sp>
    </p:spTree>
    <p:custDataLst>
      <p:tags r:id="rId14"/>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物资储备与信息系统</a:t>
            </a:r>
            <a:endParaRPr lang="zh-CN" altLang="en-US"/>
          </a:p>
        </p:txBody>
      </p:sp>
      <p:sp>
        <p:nvSpPr>
          <p:cNvPr id="3" name="装饰  1"/>
          <p:cNvSpPr>
            <a:spLocks noGrp="1"/>
          </p:cNvSpPr>
          <p:nvPr>
            <p:ph type="body" idx="16392"/>
            <p:custDataLst>
              <p:tags r:id="rId2"/>
            </p:custDataLst>
          </p:nvPr>
        </p:nvSpPr>
        <p:spPr/>
        <p:txBody>
          <a:bodyPr/>
          <a:p>
            <a:r>
              <a:rPr lang="zh-CN" altLang="en-US"/>
              <a:t> </a:t>
            </a:r>
            <a:endParaRPr lang="zh-CN" altLang="en-US"/>
          </a:p>
        </p:txBody>
      </p:sp>
      <p:pic>
        <p:nvPicPr>
          <p:cNvPr id="4" name="图片占位符 3" descr="794c0541-e1f9-11f0-94a0-5282d2a4582d"/>
          <p:cNvPicPr>
            <a:picLocks noChangeAspect="1"/>
          </p:cNvPicPr>
          <p:nvPr>
            <p:ph type="pic" idx="16393"/>
            <p:custDataLst>
              <p:tags r:id="rId3"/>
            </p:custDataLst>
          </p:nvPr>
        </p:nvPicPr>
        <p:blipFill>
          <a:blip r:embed="rId4"/>
          <a:srcRect l="2892" r="2892"/>
          <a:stretch>
            <a:fillRect/>
          </a:stretch>
        </p:blipFill>
        <p:spPr>
          <a:xfrm>
            <a:off x="6096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p:spPr>
      </p:pic>
      <p:sp>
        <p:nvSpPr>
          <p:cNvPr id="5" name="文本占位符 4"/>
          <p:cNvSpPr>
            <a:spLocks noGrp="1"/>
          </p:cNvSpPr>
          <p:nvPr>
            <p:ph type="body" idx="16386"/>
            <p:custDataLst>
              <p:tags r:id="rId5"/>
            </p:custDataLst>
          </p:nvPr>
        </p:nvSpPr>
        <p:spPr/>
        <p:txBody>
          <a:bodyPr>
            <a:normAutofit/>
          </a:bodyPr>
          <a:p>
            <a:r>
              <a:rPr lang="zh-CN" altLang="en-US"/>
              <a:t>分级物资储备清单</a:t>
            </a:r>
            <a:endParaRPr lang="zh-CN" altLang="en-US"/>
          </a:p>
        </p:txBody>
      </p:sp>
      <p:sp>
        <p:nvSpPr>
          <p:cNvPr id="6" name="文本占位符 5"/>
          <p:cNvSpPr>
            <a:spLocks noGrp="1"/>
          </p:cNvSpPr>
          <p:nvPr>
            <p:ph type="body" idx="16387"/>
            <p:custDataLst>
              <p:tags r:id="rId6"/>
            </p:custDataLst>
          </p:nvPr>
        </p:nvSpPr>
        <p:spPr/>
        <p:txBody>
          <a:bodyPr>
            <a:normAutofit/>
          </a:bodyPr>
          <a:p>
            <a:r>
              <a:rPr lang="zh-CN" altLang="en-US"/>
              <a:t>紧急避难场所储备饮用水、方便食品及基础医疗用品；短期避难场所增配被褥、防潮垫等住宿物资；长期避难场所需额外储备帐篷、餐饮用具及文体教学用品。</a:t>
            </a:r>
            <a:endParaRPr lang="zh-CN" altLang="en-US"/>
          </a:p>
        </p:txBody>
      </p:sp>
      <p:sp>
        <p:nvSpPr>
          <p:cNvPr id="7" name="装饰  5"/>
          <p:cNvSpPr>
            <a:spLocks noGrp="1"/>
          </p:cNvSpPr>
          <p:nvPr>
            <p:ph type="body" idx="16394"/>
            <p:custDataLst>
              <p:tags r:id="rId7"/>
            </p:custDataLst>
          </p:nvPr>
        </p:nvSpPr>
        <p:spPr/>
        <p:txBody>
          <a:bodyPr/>
          <a:p>
            <a:r>
              <a:rPr lang="zh-CN" altLang="en-US"/>
              <a:t> </a:t>
            </a:r>
            <a:endParaRPr lang="zh-CN" altLang="en-US"/>
          </a:p>
        </p:txBody>
      </p:sp>
      <p:pic>
        <p:nvPicPr>
          <p:cNvPr id="8" name="图片占位符 7" descr="794c070c-e1f9-11f0-94a0-5282d2a4582d"/>
          <p:cNvPicPr>
            <a:picLocks noChangeAspect="1"/>
          </p:cNvPicPr>
          <p:nvPr>
            <p:ph type="pic" idx="16395"/>
            <p:custDataLst>
              <p:tags r:id="rId8"/>
            </p:custDataLst>
          </p:nvPr>
        </p:nvPicPr>
        <p:blipFill>
          <a:blip r:embed="rId9"/>
          <a:srcRect l="52855" t="46250" b="625"/>
          <a:stretch>
            <a:fillRect/>
          </a:stretch>
        </p:blipFill>
        <p:spPr>
          <a:xfrm>
            <a:off x="43688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p:spPr>
      </p:pic>
      <p:sp>
        <p:nvSpPr>
          <p:cNvPr id="9" name="文本占位符 8"/>
          <p:cNvSpPr>
            <a:spLocks noGrp="1"/>
          </p:cNvSpPr>
          <p:nvPr>
            <p:ph type="body" idx="16388"/>
            <p:custDataLst>
              <p:tags r:id="rId10"/>
            </p:custDataLst>
          </p:nvPr>
        </p:nvSpPr>
        <p:spPr/>
        <p:txBody>
          <a:bodyPr>
            <a:normAutofit/>
          </a:bodyPr>
          <a:p>
            <a:r>
              <a:rPr lang="zh-CN" altLang="en-US"/>
              <a:t>信息系统核心功能</a:t>
            </a:r>
            <a:endParaRPr lang="zh-CN" altLang="en-US"/>
          </a:p>
        </p:txBody>
      </p:sp>
      <p:sp>
        <p:nvSpPr>
          <p:cNvPr id="10" name="文本占位符 9"/>
          <p:cNvSpPr>
            <a:spLocks noGrp="1"/>
          </p:cNvSpPr>
          <p:nvPr>
            <p:ph type="body" idx="16389"/>
            <p:custDataLst>
              <p:tags r:id="rId11"/>
            </p:custDataLst>
          </p:nvPr>
        </p:nvSpPr>
        <p:spPr/>
        <p:txBody>
          <a:bodyPr>
            <a:normAutofit/>
          </a:bodyPr>
          <a:p>
            <a:r>
              <a:rPr lang="zh-CN" altLang="en-US"/>
              <a:t>涵盖监测预警（多灾种综合监测与风险识别）、应急指挥（视频调度与实时救援指令下达）、辅助决策（智能化预警与资源调度支持）三大模块。</a:t>
            </a:r>
            <a:endParaRPr lang="zh-CN" altLang="en-US"/>
          </a:p>
        </p:txBody>
      </p:sp>
      <p:sp>
        <p:nvSpPr>
          <p:cNvPr id="11" name="装饰  9"/>
          <p:cNvSpPr>
            <a:spLocks noGrp="1"/>
          </p:cNvSpPr>
          <p:nvPr>
            <p:ph type="body" idx="16396"/>
            <p:custDataLst>
              <p:tags r:id="rId12"/>
            </p:custDataLst>
          </p:nvPr>
        </p:nvSpPr>
        <p:spPr/>
        <p:txBody>
          <a:bodyPr/>
          <a:p>
            <a:r>
              <a:rPr lang="zh-CN" altLang="en-US"/>
              <a:t> </a:t>
            </a:r>
            <a:endParaRPr lang="zh-CN" altLang="en-US"/>
          </a:p>
        </p:txBody>
      </p:sp>
      <p:pic>
        <p:nvPicPr>
          <p:cNvPr id="12" name="图片占位符 11" descr="794c042a-e1f9-11f0-94a0-5282d2a4582d"/>
          <p:cNvPicPr>
            <a:picLocks noChangeAspect="1"/>
          </p:cNvPicPr>
          <p:nvPr>
            <p:ph type="pic" idx="16397"/>
            <p:custDataLst>
              <p:tags r:id="rId13"/>
            </p:custDataLst>
          </p:nvPr>
        </p:nvPicPr>
        <p:blipFill>
          <a:blip r:embed="rId14"/>
          <a:srcRect l="2892" r="2892"/>
          <a:stretch>
            <a:fillRect/>
          </a:stretch>
        </p:blipFill>
        <p:spPr>
          <a:xfrm>
            <a:off x="81280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p:spPr>
      </p:pic>
      <p:sp>
        <p:nvSpPr>
          <p:cNvPr id="13" name="文本占位符 12"/>
          <p:cNvSpPr>
            <a:spLocks noGrp="1"/>
          </p:cNvSpPr>
          <p:nvPr>
            <p:ph type="body" idx="16390"/>
            <p:custDataLst>
              <p:tags r:id="rId15"/>
            </p:custDataLst>
          </p:nvPr>
        </p:nvSpPr>
        <p:spPr/>
        <p:txBody>
          <a:bodyPr>
            <a:normAutofit/>
          </a:bodyPr>
          <a:p>
            <a:r>
              <a:rPr lang="zh-CN" altLang="en-US"/>
              <a:t>场所信息化管理要求</a:t>
            </a:r>
            <a:endParaRPr lang="zh-CN" altLang="en-US"/>
          </a:p>
        </p:txBody>
      </p:sp>
      <p:sp>
        <p:nvSpPr>
          <p:cNvPr id="14" name="文本占位符 13"/>
          <p:cNvSpPr>
            <a:spLocks noGrp="1"/>
          </p:cNvSpPr>
          <p:nvPr>
            <p:ph type="body" idx="16391"/>
            <p:custDataLst>
              <p:tags r:id="rId16"/>
            </p:custDataLst>
          </p:nvPr>
        </p:nvSpPr>
        <p:spPr/>
        <p:txBody>
          <a:bodyPr>
            <a:normAutofit/>
          </a:bodyPr>
          <a:p>
            <a:r>
              <a:rPr lang="zh-CN" altLang="en-US"/>
              <a:t>建立全县避难场所信息数据库，实时记录位置、容量、设施状态等关键信息，通过地图定位与动态更新确保应急响应时信息准确高效。</a:t>
            </a:r>
            <a:endParaRPr lang="zh-CN" altLang="en-US"/>
          </a:p>
        </p:txBody>
      </p:sp>
    </p:spTree>
    <p:custDataLst>
      <p:tags r:id="rId17"/>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5"/>
          <p:cNvSpPr>
            <a:spLocks noGrp="1"/>
          </p:cNvSpPr>
          <p:nvPr>
            <p:ph type="title" idx="16388"/>
            <p:custDataLst>
              <p:tags r:id="rId1"/>
            </p:custDataLst>
          </p:nvPr>
        </p:nvSpPr>
        <p:spPr/>
        <p:txBody>
          <a:bodyPr>
            <a:normAutofit/>
          </a:bodyPr>
          <a:p>
            <a:r>
              <a:rPr lang="zh-CN" altLang="en-US"/>
              <a:t>实施安排</a:t>
            </a:r>
            <a:endParaRPr lang="zh-CN" altLang="en-US"/>
          </a:p>
        </p:txBody>
      </p:sp>
      <p:sp>
        <p:nvSpPr>
          <p:cNvPr id="3" name="文本占位符 17"/>
          <p:cNvSpPr>
            <a:spLocks noGrp="1"/>
          </p:cNvSpPr>
          <p:nvPr>
            <p:ph type="body" idx="16389"/>
            <p:custDataLst>
              <p:tags r:id="rId2"/>
            </p:custDataLst>
          </p:nvPr>
        </p:nvSpPr>
        <p:spPr/>
        <p:txBody>
          <a:bodyPr/>
          <a:p>
            <a:r>
              <a:rPr lang="en-US" altLang="en-US"/>
              <a:t>07</a:t>
            </a:r>
            <a:endParaRPr lang="en-US" altLang="en-US"/>
          </a:p>
        </p:txBody>
      </p:sp>
    </p:spTree>
    <p:custDataLst>
      <p:tags r:id="rId3"/>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近期建设原则与重点任务</a:t>
            </a:r>
            <a:endParaRPr lang="zh-CN" altLang="en-US"/>
          </a:p>
        </p:txBody>
      </p:sp>
      <p:pic>
        <p:nvPicPr>
          <p:cNvPr id="9" name="图片占位符 8"/>
          <p:cNvPicPr/>
          <p:nvPr>
            <p:ph type="pic" idx="16390"/>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2438400" y="1803400"/>
            <a:ext cx="1524000" cy="1524000"/>
          </a:xfrm>
          <a:prstGeom prst="rect">
            <a:avLst/>
          </a:prstGeom>
        </p:spPr>
      </p:pic>
      <p:sp>
        <p:nvSpPr>
          <p:cNvPr id="4" name="文本占位符 3"/>
          <p:cNvSpPr>
            <a:spLocks noGrp="1"/>
          </p:cNvSpPr>
          <p:nvPr>
            <p:ph type="body" idx="16386"/>
            <p:custDataLst>
              <p:tags r:id="rId5"/>
            </p:custDataLst>
          </p:nvPr>
        </p:nvSpPr>
        <p:spPr/>
        <p:txBody>
          <a:bodyPr>
            <a:normAutofit/>
          </a:bodyPr>
          <a:p>
            <a:r>
              <a:rPr lang="zh-CN" altLang="en-US"/>
              <a:t>近期建设原则</a:t>
            </a:r>
            <a:endParaRPr lang="zh-CN" altLang="en-US"/>
          </a:p>
        </p:txBody>
      </p:sp>
      <p:sp>
        <p:nvSpPr>
          <p:cNvPr id="5" name="文本占位符 4"/>
          <p:cNvSpPr>
            <a:spLocks noGrp="1"/>
          </p:cNvSpPr>
          <p:nvPr>
            <p:ph type="body" idx="16387"/>
            <p:custDataLst>
              <p:tags r:id="rId6"/>
            </p:custDataLst>
          </p:nvPr>
        </p:nvSpPr>
        <p:spPr/>
        <p:txBody>
          <a:bodyPr>
            <a:normAutofit/>
          </a:bodyPr>
          <a:p>
            <a:r>
              <a:rPr lang="zh-CN" altLang="en-US"/>
              <a:t>以县域、县城为重点区域，保证苏木镇（街道）至少建成一个标准化应急避难场所，解决数量不足、分布不均问题；优先选择用地条件好、配套设施齐全的潜在资源；重点布局居住区、学校、商场等人口密集区周边场所；加强投资少、配套设施少的嘎查村（社区）级场所建设。</a:t>
            </a:r>
            <a:endParaRPr lang="zh-CN" altLang="en-US"/>
          </a:p>
        </p:txBody>
      </p:sp>
      <p:pic>
        <p:nvPicPr>
          <p:cNvPr id="10" name="图片占位符 9"/>
          <p:cNvPicPr/>
          <p:nvPr>
            <p:ph type="pic" idx="16391"/>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8229600" y="1803400"/>
            <a:ext cx="1524000" cy="1524000"/>
          </a:xfrm>
          <a:prstGeom prst="rect">
            <a:avLst/>
          </a:prstGeom>
        </p:spPr>
      </p:pic>
      <p:sp>
        <p:nvSpPr>
          <p:cNvPr id="7" name="文本占位符 6"/>
          <p:cNvSpPr>
            <a:spLocks noGrp="1"/>
          </p:cNvSpPr>
          <p:nvPr>
            <p:ph type="body" idx="16388"/>
            <p:custDataLst>
              <p:tags r:id="rId10"/>
            </p:custDataLst>
          </p:nvPr>
        </p:nvSpPr>
        <p:spPr/>
        <p:txBody>
          <a:bodyPr>
            <a:normAutofit/>
          </a:bodyPr>
          <a:p>
            <a:r>
              <a:rPr lang="zh-CN" altLang="en-US"/>
              <a:t>近期重点任务</a:t>
            </a:r>
            <a:endParaRPr lang="zh-CN" altLang="en-US"/>
          </a:p>
        </p:txBody>
      </p:sp>
      <p:sp>
        <p:nvSpPr>
          <p:cNvPr id="8" name="文本占位符 7"/>
          <p:cNvSpPr>
            <a:spLocks noGrp="1"/>
          </p:cNvSpPr>
          <p:nvPr>
            <p:ph type="body" idx="16389"/>
            <p:custDataLst>
              <p:tags r:id="rId11"/>
            </p:custDataLst>
          </p:nvPr>
        </p:nvSpPr>
        <p:spPr/>
        <p:txBody>
          <a:bodyPr>
            <a:normAutofit lnSpcReduction="10000"/>
          </a:bodyPr>
          <a:p>
            <a:r>
              <a:rPr lang="zh-CN" altLang="en-US"/>
              <a:t>规划近期重点项目共12处，其中县城5处、苏木镇7处，以现有场所改造提升为主。完善简易活动房屋、医疗救护、应急供水供电、排污、垃圾储运、通道及标志等设施，提升应急指挥中心功能，形成通讯、电力、信息流一体网络，制定建设管理维护技术标准规范，完善长期场所功能，提升短期及紧急场所设施和物资储备。</a:t>
            </a:r>
            <a:endParaRPr lang="zh-CN" altLang="en-US"/>
          </a:p>
        </p:txBody>
      </p:sp>
    </p:spTree>
    <p:custDataLst>
      <p:tags r:id="rId12"/>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实施进度</a:t>
            </a:r>
            <a:endParaRPr lang="zh-CN" altLang="en-US"/>
          </a:p>
        </p:txBody>
      </p:sp>
      <p:sp>
        <p:nvSpPr>
          <p:cNvPr id="3" name="装饰  1"/>
          <p:cNvSpPr>
            <a:spLocks noGrp="1"/>
          </p:cNvSpPr>
          <p:nvPr>
            <p:ph type="body" idx="16390"/>
            <p:custDataLst>
              <p:tags r:id="rId2"/>
            </p:custDataLst>
          </p:nvPr>
        </p:nvSpPr>
        <p:spPr/>
        <p:txBody>
          <a:bodyPr/>
          <a:p>
            <a:r>
              <a:rPr lang="zh-CN" altLang="en-US"/>
              <a:t> </a:t>
            </a:r>
            <a:endParaRPr lang="zh-CN" altLang="en-US"/>
          </a:p>
        </p:txBody>
      </p:sp>
      <p:pic>
        <p:nvPicPr>
          <p:cNvPr id="4" name="图片占位符 3" descr="7a0724a4-e1f9-11f0-9d2a-e6f112f14c7f"/>
          <p:cNvPicPr>
            <a:picLocks noChangeAspect="1"/>
          </p:cNvPicPr>
          <p:nvPr>
            <p:ph type="pic" idx="16391"/>
            <p:custDataLst>
              <p:tags r:id="rId3"/>
            </p:custDataLst>
          </p:nvPr>
        </p:nvPicPr>
        <p:blipFill>
          <a:blip r:embed="rId4"/>
          <a:srcRect/>
          <a:stretch>
            <a:fillRect/>
          </a:stretch>
        </p:blipFill>
        <p:spPr>
          <a:xfrm>
            <a:off x="2514600" y="2057400"/>
            <a:ext cx="1524000" cy="1524000"/>
          </a:xfrm>
          <a:custGeom>
            <a:avLst/>
            <a:gd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p:spPr>
      </p:pic>
      <p:sp>
        <p:nvSpPr>
          <p:cNvPr id="5" name="文本占位符 4"/>
          <p:cNvSpPr>
            <a:spLocks noGrp="1"/>
          </p:cNvSpPr>
          <p:nvPr>
            <p:ph type="body" idx="16386"/>
            <p:custDataLst>
              <p:tags r:id="rId5"/>
            </p:custDataLst>
          </p:nvPr>
        </p:nvSpPr>
        <p:spPr/>
        <p:txBody>
          <a:bodyPr>
            <a:normAutofit/>
          </a:bodyPr>
          <a:p>
            <a:r>
              <a:rPr lang="zh-CN" altLang="en-US"/>
              <a:t>项目建设内容</a:t>
            </a:r>
            <a:endParaRPr lang="zh-CN" altLang="en-US"/>
          </a:p>
        </p:txBody>
      </p:sp>
      <p:sp>
        <p:nvSpPr>
          <p:cNvPr id="6" name="文本占位符 5"/>
          <p:cNvSpPr>
            <a:spLocks noGrp="1"/>
          </p:cNvSpPr>
          <p:nvPr>
            <p:ph type="body" idx="16387"/>
            <p:custDataLst>
              <p:tags r:id="rId6"/>
            </p:custDataLst>
          </p:nvPr>
        </p:nvSpPr>
        <p:spPr/>
        <p:txBody>
          <a:bodyPr>
            <a:normAutofit/>
          </a:bodyPr>
          <a:p>
            <a:r>
              <a:rPr lang="zh-CN" altLang="en-US"/>
              <a:t>包括现有应急避难场所改造提升和新增应急避难场所设施建设两部分。</a:t>
            </a:r>
            <a:endParaRPr lang="zh-CN" altLang="en-US"/>
          </a:p>
        </p:txBody>
      </p:sp>
      <p:sp>
        <p:nvSpPr>
          <p:cNvPr id="7" name="装饰  5"/>
          <p:cNvSpPr>
            <a:spLocks noGrp="1"/>
          </p:cNvSpPr>
          <p:nvPr>
            <p:ph type="body" idx="16392"/>
            <p:custDataLst>
              <p:tags r:id="rId7"/>
            </p:custDataLst>
          </p:nvPr>
        </p:nvSpPr>
        <p:spPr/>
        <p:txBody>
          <a:bodyPr/>
          <a:p>
            <a:r>
              <a:rPr lang="zh-CN" altLang="en-US"/>
              <a:t> </a:t>
            </a:r>
            <a:endParaRPr lang="zh-CN" altLang="en-US"/>
          </a:p>
        </p:txBody>
      </p:sp>
      <p:pic>
        <p:nvPicPr>
          <p:cNvPr id="8" name="图片占位符 7" descr="7a072547-e1f9-11f0-9d2a-e6f112f14c7f"/>
          <p:cNvPicPr>
            <a:picLocks noChangeAspect="1"/>
          </p:cNvPicPr>
          <p:nvPr>
            <p:ph type="pic" idx="16393"/>
            <p:custDataLst>
              <p:tags r:id="rId8"/>
            </p:custDataLst>
          </p:nvPr>
        </p:nvPicPr>
        <p:blipFill>
          <a:blip r:embed="rId9"/>
          <a:srcRect/>
          <a:stretch>
            <a:fillRect/>
          </a:stretch>
        </p:blipFill>
        <p:spPr>
          <a:xfrm>
            <a:off x="8153400" y="2057400"/>
            <a:ext cx="1524000" cy="1524000"/>
          </a:xfrm>
          <a:custGeom>
            <a:avLst/>
            <a:gd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p:spPr>
      </p:pic>
      <p:sp>
        <p:nvSpPr>
          <p:cNvPr id="9" name="文本占位符 8"/>
          <p:cNvSpPr>
            <a:spLocks noGrp="1"/>
          </p:cNvSpPr>
          <p:nvPr>
            <p:ph type="body" idx="16388"/>
            <p:custDataLst>
              <p:tags r:id="rId10"/>
            </p:custDataLst>
          </p:nvPr>
        </p:nvSpPr>
        <p:spPr/>
        <p:txBody>
          <a:bodyPr>
            <a:normAutofit/>
          </a:bodyPr>
          <a:p>
            <a:r>
              <a:rPr lang="zh-CN" altLang="en-US"/>
              <a:t>年度实施顺序</a:t>
            </a:r>
            <a:endParaRPr lang="zh-CN" altLang="en-US"/>
          </a:p>
        </p:txBody>
      </p:sp>
      <p:sp>
        <p:nvSpPr>
          <p:cNvPr id="10" name="文本占位符 9"/>
          <p:cNvSpPr>
            <a:spLocks noGrp="1"/>
          </p:cNvSpPr>
          <p:nvPr>
            <p:ph type="body" idx="16389"/>
            <p:custDataLst>
              <p:tags r:id="rId11"/>
            </p:custDataLst>
          </p:nvPr>
        </p:nvSpPr>
        <p:spPr/>
        <p:txBody>
          <a:bodyPr>
            <a:normAutofit/>
          </a:bodyPr>
          <a:p>
            <a:r>
              <a:rPr lang="zh-CN" altLang="en-US"/>
              <a:t>近期至2030年，优先实施全县现有场所改造提升及县城、苏木镇区域新增场所建设项目，确保近期新增场所全部实施，并完善应急基础设施及物资配置。</a:t>
            </a:r>
            <a:endParaRPr lang="zh-CN" altLang="en-US"/>
          </a:p>
        </p:txBody>
      </p:sp>
    </p:spTree>
    <p:custDataLst>
      <p:tags r:id="rId12"/>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5"/>
          <p:cNvSpPr>
            <a:spLocks noGrp="1"/>
          </p:cNvSpPr>
          <p:nvPr>
            <p:ph type="title" idx="16388"/>
            <p:custDataLst>
              <p:tags r:id="rId1"/>
            </p:custDataLst>
          </p:nvPr>
        </p:nvSpPr>
        <p:spPr/>
        <p:txBody>
          <a:bodyPr>
            <a:normAutofit/>
          </a:bodyPr>
          <a:p>
            <a:r>
              <a:rPr lang="zh-CN" altLang="en-US"/>
              <a:t>保障措施</a:t>
            </a:r>
            <a:endParaRPr lang="zh-CN" altLang="en-US"/>
          </a:p>
        </p:txBody>
      </p:sp>
      <p:sp>
        <p:nvSpPr>
          <p:cNvPr id="3" name="文本占位符 17"/>
          <p:cNvSpPr>
            <a:spLocks noGrp="1"/>
          </p:cNvSpPr>
          <p:nvPr>
            <p:ph type="body" idx="16389"/>
            <p:custDataLst>
              <p:tags r:id="rId2"/>
            </p:custDataLst>
          </p:nvPr>
        </p:nvSpPr>
        <p:spPr/>
        <p:txBody>
          <a:bodyPr/>
          <a:p>
            <a:r>
              <a:rPr lang="en-US" altLang="en-US"/>
              <a:t>08</a:t>
            </a:r>
            <a:endParaRPr lang="en-US" altLang="en-US"/>
          </a:p>
        </p:txBody>
      </p:sp>
    </p:spTree>
    <p:custDataLst>
      <p:tags r:id="rId3"/>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组织保障</a:t>
            </a:r>
            <a:endParaRPr lang="zh-CN" altLang="en-US"/>
          </a:p>
        </p:txBody>
      </p:sp>
      <p:sp>
        <p:nvSpPr>
          <p:cNvPr id="3" name="装饰  1"/>
          <p:cNvSpPr>
            <a:spLocks noGrp="1"/>
          </p:cNvSpPr>
          <p:nvPr>
            <p:ph type="body" idx="16395"/>
            <p:custDataLst>
              <p:tags r:id="rId2"/>
            </p:custDataLst>
          </p:nvPr>
        </p:nvSpPr>
        <p:spPr/>
        <p:txBody>
          <a:bodyPr/>
          <a:p>
            <a:r>
              <a:rPr lang="zh-CN" altLang="en-US"/>
              <a:t> </a:t>
            </a:r>
            <a:endParaRPr lang="zh-CN" altLang="en-US"/>
          </a:p>
        </p:txBody>
      </p:sp>
      <p:sp>
        <p:nvSpPr>
          <p:cNvPr id="4" name="装饰  2"/>
          <p:cNvSpPr>
            <a:spLocks noGrp="1"/>
          </p:cNvSpPr>
          <p:nvPr>
            <p:ph type="body" idx="16396"/>
            <p:custDataLst>
              <p:tags r:id="rId3"/>
            </p:custDataLst>
          </p:nvPr>
        </p:nvSpPr>
        <p:spPr/>
        <p:txBody>
          <a:bodyPr/>
          <a:p>
            <a:r>
              <a:rPr lang="zh-CN" altLang="en-US"/>
              <a:t> </a:t>
            </a:r>
            <a:endParaRPr lang="zh-CN" altLang="en-US"/>
          </a:p>
        </p:txBody>
      </p:sp>
      <p:pic>
        <p:nvPicPr>
          <p:cNvPr id="24" name="图片占位符 23"/>
          <p:cNvPicPr/>
          <p:nvPr>
            <p:ph type="pic" idx="16394"/>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27760" y="1978660"/>
            <a:ext cx="487680" cy="487680"/>
          </a:xfrm>
          <a:prstGeom prst="rect">
            <a:avLst/>
          </a:prstGeom>
        </p:spPr>
      </p:pic>
      <p:sp>
        <p:nvSpPr>
          <p:cNvPr id="6" name="文本占位符 5"/>
          <p:cNvSpPr>
            <a:spLocks noGrp="1"/>
          </p:cNvSpPr>
          <p:nvPr>
            <p:ph type="body" idx="16386"/>
            <p:custDataLst>
              <p:tags r:id="rId7"/>
            </p:custDataLst>
          </p:nvPr>
        </p:nvSpPr>
        <p:spPr/>
        <p:txBody>
          <a:bodyPr>
            <a:normAutofit/>
          </a:bodyPr>
          <a:p>
            <a:r>
              <a:rPr lang="zh-CN" altLang="en-US"/>
              <a:t>强化统一领导与工作机制</a:t>
            </a:r>
            <a:endParaRPr lang="zh-CN" altLang="en-US"/>
          </a:p>
        </p:txBody>
      </p:sp>
      <p:sp>
        <p:nvSpPr>
          <p:cNvPr id="7" name="文本占位符 6"/>
          <p:cNvSpPr>
            <a:spLocks noGrp="1"/>
          </p:cNvSpPr>
          <p:nvPr>
            <p:ph type="body" idx="16387"/>
            <p:custDataLst>
              <p:tags r:id="rId8"/>
            </p:custDataLst>
          </p:nvPr>
        </p:nvSpPr>
        <p:spPr/>
        <p:txBody>
          <a:bodyPr>
            <a:normAutofit/>
          </a:bodyPr>
          <a:p>
            <a:r>
              <a:rPr lang="zh-CN" altLang="en-US"/>
              <a:t>县委、县政府切实加强统一领导，建立联络员及部门协商工作机制，定期研究应急避难场所建设工作，及时解决突出问题，推动工作走深走实。</a:t>
            </a:r>
            <a:endParaRPr lang="zh-CN" altLang="en-US"/>
          </a:p>
        </p:txBody>
      </p:sp>
      <p:sp>
        <p:nvSpPr>
          <p:cNvPr id="8" name="装饰  6"/>
          <p:cNvSpPr>
            <a:spLocks noGrp="1"/>
          </p:cNvSpPr>
          <p:nvPr>
            <p:ph type="body" idx="16398"/>
            <p:custDataLst>
              <p:tags r:id="rId9"/>
            </p:custDataLst>
          </p:nvPr>
        </p:nvSpPr>
        <p:spPr/>
        <p:txBody>
          <a:bodyPr/>
          <a:p>
            <a:r>
              <a:rPr lang="zh-CN" altLang="en-US"/>
              <a:t> </a:t>
            </a:r>
            <a:endParaRPr lang="zh-CN" altLang="en-US"/>
          </a:p>
        </p:txBody>
      </p:sp>
      <p:sp>
        <p:nvSpPr>
          <p:cNvPr id="9" name="装饰  7"/>
          <p:cNvSpPr>
            <a:spLocks noGrp="1"/>
          </p:cNvSpPr>
          <p:nvPr>
            <p:ph type="body" idx="16399"/>
            <p:custDataLst>
              <p:tags r:id="rId10"/>
            </p:custDataLst>
          </p:nvPr>
        </p:nvSpPr>
        <p:spPr/>
        <p:txBody>
          <a:bodyPr/>
          <a:p>
            <a:r>
              <a:rPr lang="zh-CN" altLang="en-US"/>
              <a:t> </a:t>
            </a:r>
            <a:endParaRPr lang="zh-CN" altLang="en-US"/>
          </a:p>
        </p:txBody>
      </p:sp>
      <p:pic>
        <p:nvPicPr>
          <p:cNvPr id="23" name="图片占位符 22"/>
          <p:cNvPicPr/>
          <p:nvPr>
            <p:ph type="pic" idx="16397"/>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6766560" y="1978660"/>
            <a:ext cx="487680" cy="487680"/>
          </a:xfrm>
          <a:prstGeom prst="rect">
            <a:avLst/>
          </a:prstGeom>
        </p:spPr>
      </p:pic>
      <p:sp>
        <p:nvSpPr>
          <p:cNvPr id="11" name="文本占位符 10"/>
          <p:cNvSpPr>
            <a:spLocks noGrp="1"/>
          </p:cNvSpPr>
          <p:nvPr>
            <p:ph type="body" idx="16388"/>
            <p:custDataLst>
              <p:tags r:id="rId14"/>
            </p:custDataLst>
          </p:nvPr>
        </p:nvSpPr>
        <p:spPr/>
        <p:txBody>
          <a:bodyPr>
            <a:normAutofit/>
          </a:bodyPr>
          <a:p>
            <a:r>
              <a:rPr lang="zh-CN" altLang="en-US"/>
              <a:t>明确部门职责与考核监督</a:t>
            </a:r>
            <a:endParaRPr lang="zh-CN" altLang="en-US"/>
          </a:p>
        </p:txBody>
      </p:sp>
      <p:sp>
        <p:nvSpPr>
          <p:cNvPr id="12" name="文本占位符 11"/>
          <p:cNvSpPr>
            <a:spLocks noGrp="1"/>
          </p:cNvSpPr>
          <p:nvPr>
            <p:ph type="body" idx="16389"/>
            <p:custDataLst>
              <p:tags r:id="rId15"/>
            </p:custDataLst>
          </p:nvPr>
        </p:nvSpPr>
        <p:spPr/>
        <p:txBody>
          <a:bodyPr>
            <a:normAutofit/>
          </a:bodyPr>
          <a:p>
            <a:r>
              <a:rPr lang="zh-CN" altLang="en-US"/>
              <a:t>各级政府及相关部门将应急避难场所监管纳入综合行政执法和督导检查，建设工作纳入防灾减灾年度效能考核，加大监督检查力度。</a:t>
            </a:r>
            <a:endParaRPr lang="zh-CN" altLang="en-US"/>
          </a:p>
        </p:txBody>
      </p:sp>
      <p:sp>
        <p:nvSpPr>
          <p:cNvPr id="13" name="装饰  1"/>
          <p:cNvSpPr>
            <a:spLocks noGrp="1"/>
          </p:cNvSpPr>
          <p:nvPr>
            <p:ph type="body" idx="16401"/>
            <p:custDataLst>
              <p:tags r:id="rId16"/>
            </p:custDataLst>
          </p:nvPr>
        </p:nvSpPr>
        <p:spPr/>
        <p:txBody>
          <a:bodyPr/>
          <a:p>
            <a:r>
              <a:rPr lang="zh-CN" altLang="en-US"/>
              <a:t> </a:t>
            </a:r>
            <a:endParaRPr lang="zh-CN" altLang="en-US"/>
          </a:p>
        </p:txBody>
      </p:sp>
      <p:sp>
        <p:nvSpPr>
          <p:cNvPr id="14" name="装饰  2"/>
          <p:cNvSpPr>
            <a:spLocks noGrp="1"/>
          </p:cNvSpPr>
          <p:nvPr>
            <p:ph type="body" idx="16402"/>
            <p:custDataLst>
              <p:tags r:id="rId17"/>
            </p:custDataLst>
          </p:nvPr>
        </p:nvSpPr>
        <p:spPr/>
        <p:txBody>
          <a:bodyPr/>
          <a:p>
            <a:r>
              <a:rPr lang="zh-CN" altLang="en-US"/>
              <a:t> </a:t>
            </a:r>
            <a:endParaRPr lang="zh-CN" altLang="en-US"/>
          </a:p>
        </p:txBody>
      </p:sp>
      <p:pic>
        <p:nvPicPr>
          <p:cNvPr id="25" name="图片占位符 24"/>
          <p:cNvPicPr/>
          <p:nvPr>
            <p:ph type="pic" idx="16400"/>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1127760" y="4493260"/>
            <a:ext cx="487680" cy="487680"/>
          </a:xfrm>
          <a:prstGeom prst="rect">
            <a:avLst/>
          </a:prstGeom>
        </p:spPr>
      </p:pic>
      <p:sp>
        <p:nvSpPr>
          <p:cNvPr id="16" name="文本占位符 15"/>
          <p:cNvSpPr>
            <a:spLocks noGrp="1"/>
          </p:cNvSpPr>
          <p:nvPr>
            <p:ph type="body" idx="16390"/>
            <p:custDataLst>
              <p:tags r:id="rId21"/>
            </p:custDataLst>
          </p:nvPr>
        </p:nvSpPr>
        <p:spPr/>
        <p:txBody>
          <a:bodyPr>
            <a:normAutofit/>
          </a:bodyPr>
          <a:p>
            <a:r>
              <a:rPr lang="zh-CN" altLang="en-US"/>
              <a:t>严格责任追究制度</a:t>
            </a:r>
            <a:endParaRPr lang="zh-CN" altLang="en-US"/>
          </a:p>
        </p:txBody>
      </p:sp>
      <p:sp>
        <p:nvSpPr>
          <p:cNvPr id="17" name="文本占位符 16"/>
          <p:cNvSpPr>
            <a:spLocks noGrp="1"/>
          </p:cNvSpPr>
          <p:nvPr>
            <p:ph type="body" idx="16391"/>
            <p:custDataLst>
              <p:tags r:id="rId22"/>
            </p:custDataLst>
          </p:nvPr>
        </p:nvSpPr>
        <p:spPr/>
        <p:txBody>
          <a:bodyPr>
            <a:normAutofit/>
          </a:bodyPr>
          <a:p>
            <a:r>
              <a:rPr lang="zh-CN" altLang="en-US"/>
              <a:t>对工作、人员、经费、物资等不落实，管理不到位，玩忽职守造成重大损失或社会影响的，依纪依法追究责任。</a:t>
            </a:r>
            <a:endParaRPr lang="zh-CN" altLang="en-US"/>
          </a:p>
        </p:txBody>
      </p:sp>
      <p:sp>
        <p:nvSpPr>
          <p:cNvPr id="18" name="装饰  6"/>
          <p:cNvSpPr>
            <a:spLocks noGrp="1"/>
          </p:cNvSpPr>
          <p:nvPr>
            <p:ph type="body" idx="16404"/>
            <p:custDataLst>
              <p:tags r:id="rId23"/>
            </p:custDataLst>
          </p:nvPr>
        </p:nvSpPr>
        <p:spPr/>
        <p:txBody>
          <a:bodyPr/>
          <a:p>
            <a:r>
              <a:rPr lang="zh-CN" altLang="en-US"/>
              <a:t> </a:t>
            </a:r>
            <a:endParaRPr lang="zh-CN" altLang="en-US"/>
          </a:p>
        </p:txBody>
      </p:sp>
      <p:sp>
        <p:nvSpPr>
          <p:cNvPr id="19" name="装饰  7"/>
          <p:cNvSpPr>
            <a:spLocks noGrp="1"/>
          </p:cNvSpPr>
          <p:nvPr>
            <p:ph type="body" idx="16405"/>
            <p:custDataLst>
              <p:tags r:id="rId24"/>
            </p:custDataLst>
          </p:nvPr>
        </p:nvSpPr>
        <p:spPr/>
        <p:txBody>
          <a:bodyPr/>
          <a:p>
            <a:r>
              <a:rPr lang="zh-CN" altLang="en-US"/>
              <a:t> </a:t>
            </a:r>
            <a:endParaRPr lang="zh-CN" altLang="en-US"/>
          </a:p>
        </p:txBody>
      </p:sp>
      <p:pic>
        <p:nvPicPr>
          <p:cNvPr id="26" name="图片占位符 25"/>
          <p:cNvPicPr/>
          <p:nvPr>
            <p:ph type="pic" idx="16403"/>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6766560" y="4493260"/>
            <a:ext cx="487680" cy="487680"/>
          </a:xfrm>
          <a:prstGeom prst="rect">
            <a:avLst/>
          </a:prstGeom>
        </p:spPr>
      </p:pic>
      <p:sp>
        <p:nvSpPr>
          <p:cNvPr id="21" name="文本占位符 20"/>
          <p:cNvSpPr>
            <a:spLocks noGrp="1"/>
          </p:cNvSpPr>
          <p:nvPr>
            <p:ph type="body" idx="16392"/>
            <p:custDataLst>
              <p:tags r:id="rId28"/>
            </p:custDataLst>
          </p:nvPr>
        </p:nvSpPr>
        <p:spPr/>
        <p:txBody>
          <a:bodyPr>
            <a:normAutofit/>
          </a:bodyPr>
          <a:p>
            <a:r>
              <a:rPr lang="zh-CN" altLang="en-US"/>
              <a:t>完善组织指挥架构</a:t>
            </a:r>
            <a:endParaRPr lang="zh-CN" altLang="en-US"/>
          </a:p>
        </p:txBody>
      </p:sp>
      <p:sp>
        <p:nvSpPr>
          <p:cNvPr id="22" name="文本占位符 21"/>
          <p:cNvSpPr>
            <a:spLocks noGrp="1"/>
          </p:cNvSpPr>
          <p:nvPr>
            <p:ph type="body" idx="16393"/>
            <p:custDataLst>
              <p:tags r:id="rId29"/>
            </p:custDataLst>
          </p:nvPr>
        </p:nvSpPr>
        <p:spPr/>
        <p:txBody>
          <a:bodyPr>
            <a:normAutofit/>
          </a:bodyPr>
          <a:p>
            <a:r>
              <a:rPr lang="zh-CN" altLang="en-US"/>
              <a:t>协调推进县、苏木镇（街道）、嘎查村（社区）三级全覆盖、全贯通的应急管理组织指挥架构，完善应急管理部门双重领导、地方为主管理体制。</a:t>
            </a:r>
            <a:endParaRPr lang="zh-CN" altLang="en-US"/>
          </a:p>
        </p:txBody>
      </p:sp>
    </p:spTree>
    <p:custDataLst>
      <p:tags r:id="rId30"/>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资金保障</a:t>
            </a:r>
            <a:endParaRPr lang="zh-CN" altLang="en-US"/>
          </a:p>
        </p:txBody>
      </p:sp>
      <p:sp>
        <p:nvSpPr>
          <p:cNvPr id="3" name="装饰  1"/>
          <p:cNvSpPr>
            <a:spLocks noGrp="1"/>
          </p:cNvSpPr>
          <p:nvPr>
            <p:ph type="body" idx="16393"/>
            <p:custDataLst>
              <p:tags r:id="rId2"/>
            </p:custDataLst>
          </p:nvPr>
        </p:nvSpPr>
        <p:spPr/>
        <p:txBody>
          <a:bodyPr/>
          <a:p>
            <a:r>
              <a:rPr lang="zh-CN" altLang="en-US"/>
              <a:t> </a:t>
            </a:r>
            <a:endParaRPr lang="zh-CN" altLang="en-US"/>
          </a:p>
        </p:txBody>
      </p:sp>
      <p:sp>
        <p:nvSpPr>
          <p:cNvPr id="4" name="装饰  2"/>
          <p:cNvSpPr>
            <a:spLocks noGrp="1"/>
          </p:cNvSpPr>
          <p:nvPr>
            <p:ph type="body" idx="16394"/>
            <p:custDataLst>
              <p:tags r:id="rId3"/>
            </p:custDataLst>
          </p:nvPr>
        </p:nvSpPr>
        <p:spPr/>
        <p:txBody>
          <a:bodyPr/>
          <a:p>
            <a:r>
              <a:rPr lang="zh-CN" altLang="en-US"/>
              <a:t> </a:t>
            </a:r>
            <a:endParaRPr lang="zh-CN" altLang="en-US"/>
          </a:p>
        </p:txBody>
      </p:sp>
      <p:pic>
        <p:nvPicPr>
          <p:cNvPr id="20" name="图片占位符 19"/>
          <p:cNvPicPr/>
          <p:nvPr>
            <p:ph type="pic" idx="16392"/>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2011680" y="2214880"/>
            <a:ext cx="650240" cy="650240"/>
          </a:xfrm>
          <a:prstGeom prst="rect">
            <a:avLst/>
          </a:prstGeom>
        </p:spPr>
      </p:pic>
      <p:sp>
        <p:nvSpPr>
          <p:cNvPr id="6" name="文本占位符 5"/>
          <p:cNvSpPr>
            <a:spLocks noGrp="1"/>
          </p:cNvSpPr>
          <p:nvPr>
            <p:ph type="body" idx="16386"/>
            <p:custDataLst>
              <p:tags r:id="rId7"/>
            </p:custDataLst>
          </p:nvPr>
        </p:nvSpPr>
        <p:spPr/>
        <p:txBody>
          <a:bodyPr>
            <a:normAutofit fontScale="70000"/>
          </a:bodyPr>
          <a:p>
            <a:r>
              <a:rPr lang="zh-CN" altLang="en-US"/>
              <a:t>纳入发展计划与财政预算</a:t>
            </a:r>
            <a:endParaRPr lang="zh-CN" altLang="en-US"/>
          </a:p>
        </p:txBody>
      </p:sp>
      <p:sp>
        <p:nvSpPr>
          <p:cNvPr id="7" name="文本占位符 6"/>
          <p:cNvSpPr>
            <a:spLocks noGrp="1"/>
          </p:cNvSpPr>
          <p:nvPr>
            <p:ph type="body" idx="16387"/>
            <p:custDataLst>
              <p:tags r:id="rId8"/>
            </p:custDataLst>
          </p:nvPr>
        </p:nvSpPr>
        <p:spPr/>
        <p:txBody>
          <a:bodyPr>
            <a:normAutofit/>
          </a:bodyPr>
          <a:p>
            <a:r>
              <a:rPr lang="zh-CN" altLang="en-US"/>
              <a:t>应急避难场所建设纳入全县国民经济和社会发展计划，相关经费列入各级财政年度预算，确保资金稳定投入。</a:t>
            </a:r>
            <a:endParaRPr lang="zh-CN" altLang="en-US"/>
          </a:p>
        </p:txBody>
      </p:sp>
      <p:sp>
        <p:nvSpPr>
          <p:cNvPr id="8" name="装饰  6"/>
          <p:cNvSpPr>
            <a:spLocks noGrp="1"/>
          </p:cNvSpPr>
          <p:nvPr>
            <p:ph type="body" idx="16396"/>
            <p:custDataLst>
              <p:tags r:id="rId9"/>
            </p:custDataLst>
          </p:nvPr>
        </p:nvSpPr>
        <p:spPr/>
        <p:txBody>
          <a:bodyPr/>
          <a:p>
            <a:r>
              <a:rPr lang="zh-CN" altLang="en-US"/>
              <a:t> </a:t>
            </a:r>
            <a:endParaRPr lang="zh-CN" altLang="en-US"/>
          </a:p>
        </p:txBody>
      </p:sp>
      <p:sp>
        <p:nvSpPr>
          <p:cNvPr id="9" name="装饰  7"/>
          <p:cNvSpPr>
            <a:spLocks noGrp="1"/>
          </p:cNvSpPr>
          <p:nvPr>
            <p:ph type="body" idx="16397"/>
            <p:custDataLst>
              <p:tags r:id="rId10"/>
            </p:custDataLst>
          </p:nvPr>
        </p:nvSpPr>
        <p:spPr/>
        <p:txBody>
          <a:bodyPr/>
          <a:p>
            <a:r>
              <a:rPr lang="zh-CN" altLang="en-US"/>
              <a:t> </a:t>
            </a:r>
            <a:endParaRPr lang="zh-CN" altLang="en-US"/>
          </a:p>
        </p:txBody>
      </p:sp>
      <p:pic>
        <p:nvPicPr>
          <p:cNvPr id="18" name="图片占位符 17"/>
          <p:cNvPicPr/>
          <p:nvPr>
            <p:ph type="pic" idx="16395"/>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5770880" y="2214880"/>
            <a:ext cx="650240" cy="650240"/>
          </a:xfrm>
          <a:prstGeom prst="rect">
            <a:avLst/>
          </a:prstGeom>
        </p:spPr>
      </p:pic>
      <p:sp>
        <p:nvSpPr>
          <p:cNvPr id="11" name="文本占位符 10"/>
          <p:cNvSpPr>
            <a:spLocks noGrp="1"/>
          </p:cNvSpPr>
          <p:nvPr>
            <p:ph type="body" idx="16388"/>
            <p:custDataLst>
              <p:tags r:id="rId14"/>
            </p:custDataLst>
          </p:nvPr>
        </p:nvSpPr>
        <p:spPr/>
        <p:txBody>
          <a:bodyPr>
            <a:normAutofit/>
          </a:bodyPr>
          <a:p>
            <a:r>
              <a:rPr lang="zh-CN" altLang="en-US" sz="1700"/>
              <a:t>设立专项应急资金</a:t>
            </a:r>
            <a:endParaRPr lang="zh-CN" altLang="en-US" sz="1700"/>
          </a:p>
        </p:txBody>
      </p:sp>
      <p:sp>
        <p:nvSpPr>
          <p:cNvPr id="12" name="文本占位符 11"/>
          <p:cNvSpPr>
            <a:spLocks noGrp="1"/>
          </p:cNvSpPr>
          <p:nvPr>
            <p:ph type="body" idx="16389"/>
            <p:custDataLst>
              <p:tags r:id="rId15"/>
            </p:custDataLst>
          </p:nvPr>
        </p:nvSpPr>
        <p:spPr/>
        <p:txBody>
          <a:bodyPr>
            <a:normAutofit/>
          </a:bodyPr>
          <a:p>
            <a:r>
              <a:rPr lang="zh-CN" altLang="en-US"/>
              <a:t>县政府按程序由财政部门建立应急避难疏散专项资金，资金使用按项目列入年度计划，保障防灾减灾工作顺利开展。</a:t>
            </a:r>
            <a:endParaRPr lang="zh-CN" altLang="en-US"/>
          </a:p>
        </p:txBody>
      </p:sp>
      <p:sp>
        <p:nvSpPr>
          <p:cNvPr id="13" name="装饰  1"/>
          <p:cNvSpPr>
            <a:spLocks noGrp="1"/>
          </p:cNvSpPr>
          <p:nvPr>
            <p:ph type="body" idx="16399"/>
            <p:custDataLst>
              <p:tags r:id="rId16"/>
            </p:custDataLst>
          </p:nvPr>
        </p:nvSpPr>
        <p:spPr/>
        <p:txBody>
          <a:bodyPr/>
          <a:p>
            <a:r>
              <a:rPr lang="zh-CN" altLang="en-US"/>
              <a:t> </a:t>
            </a:r>
            <a:endParaRPr lang="zh-CN" altLang="en-US"/>
          </a:p>
        </p:txBody>
      </p:sp>
      <p:sp>
        <p:nvSpPr>
          <p:cNvPr id="14" name="装饰  2"/>
          <p:cNvSpPr>
            <a:spLocks noGrp="1"/>
          </p:cNvSpPr>
          <p:nvPr>
            <p:ph type="body" idx="16400"/>
            <p:custDataLst>
              <p:tags r:id="rId17"/>
            </p:custDataLst>
          </p:nvPr>
        </p:nvSpPr>
        <p:spPr/>
        <p:txBody>
          <a:bodyPr/>
          <a:p>
            <a:r>
              <a:rPr lang="zh-CN" altLang="en-US"/>
              <a:t> </a:t>
            </a:r>
            <a:endParaRPr lang="zh-CN" altLang="en-US"/>
          </a:p>
        </p:txBody>
      </p:sp>
      <p:pic>
        <p:nvPicPr>
          <p:cNvPr id="19" name="图片占位符 18"/>
          <p:cNvPicPr/>
          <p:nvPr>
            <p:ph type="pic" idx="16398"/>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9530080" y="2214880"/>
            <a:ext cx="650240" cy="650240"/>
          </a:xfrm>
          <a:prstGeom prst="rect">
            <a:avLst/>
          </a:prstGeom>
        </p:spPr>
      </p:pic>
      <p:sp>
        <p:nvSpPr>
          <p:cNvPr id="16" name="文本占位符 15"/>
          <p:cNvSpPr>
            <a:spLocks noGrp="1"/>
          </p:cNvSpPr>
          <p:nvPr>
            <p:ph type="body" idx="16390"/>
            <p:custDataLst>
              <p:tags r:id="rId21"/>
            </p:custDataLst>
          </p:nvPr>
        </p:nvSpPr>
        <p:spPr/>
        <p:txBody>
          <a:bodyPr>
            <a:normAutofit/>
          </a:bodyPr>
          <a:p>
            <a:r>
              <a:rPr lang="zh-CN" altLang="en-US" sz="1700"/>
              <a:t>引导多元资本投入</a:t>
            </a:r>
            <a:endParaRPr lang="zh-CN" altLang="en-US" sz="1700"/>
          </a:p>
        </p:txBody>
      </p:sp>
      <p:sp>
        <p:nvSpPr>
          <p:cNvPr id="17" name="文本占位符 16"/>
          <p:cNvSpPr>
            <a:spLocks noGrp="1"/>
          </p:cNvSpPr>
          <p:nvPr>
            <p:ph type="body" idx="16391"/>
            <p:custDataLst>
              <p:tags r:id="rId22"/>
            </p:custDataLst>
          </p:nvPr>
        </p:nvSpPr>
        <p:spPr/>
        <p:txBody>
          <a:bodyPr>
            <a:normAutofit/>
          </a:bodyPr>
          <a:p>
            <a:r>
              <a:rPr lang="zh-CN" altLang="en-US"/>
              <a:t>发挥财政资金引领带动作用，有效引导企业和社会资本投入应急避难场所建设，加强资金监督、管理和使用，确保规划有效实施。</a:t>
            </a:r>
            <a:endParaRPr lang="zh-CN" altLang="en-US"/>
          </a:p>
        </p:txBody>
      </p:sp>
    </p:spTree>
    <p:custDataLst>
      <p:tags r:id="rId2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5"/>
          <p:cNvSpPr>
            <a:spLocks noGrp="1"/>
          </p:cNvSpPr>
          <p:nvPr>
            <p:ph type="title" idx="16388"/>
            <p:custDataLst>
              <p:tags r:id="rId1"/>
            </p:custDataLst>
          </p:nvPr>
        </p:nvSpPr>
        <p:spPr/>
        <p:txBody>
          <a:bodyPr>
            <a:normAutofit/>
          </a:bodyPr>
          <a:p>
            <a:r>
              <a:rPr lang="zh-CN" altLang="en-US"/>
              <a:t>发展背景分析</a:t>
            </a:r>
            <a:endParaRPr lang="zh-CN" altLang="en-US"/>
          </a:p>
        </p:txBody>
      </p:sp>
      <p:sp>
        <p:nvSpPr>
          <p:cNvPr id="3" name="文本占位符 17"/>
          <p:cNvSpPr>
            <a:spLocks noGrp="1"/>
          </p:cNvSpPr>
          <p:nvPr>
            <p:ph type="body" idx="16389"/>
            <p:custDataLst>
              <p:tags r:id="rId2"/>
            </p:custDataLst>
          </p:nvPr>
        </p:nvSpPr>
        <p:spPr/>
        <p:txBody>
          <a:bodyPr/>
          <a:p>
            <a:r>
              <a:rPr lang="en-US" altLang="en-US"/>
              <a:t>01</a:t>
            </a:r>
            <a:endParaRPr lang="en-US" altLang="en-US"/>
          </a:p>
        </p:txBody>
      </p:sp>
    </p:spTree>
    <p:custDataLst>
      <p:tags r:id="rId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社会参与</a:t>
            </a:r>
            <a:endParaRPr lang="zh-CN" altLang="en-US"/>
          </a:p>
        </p:txBody>
      </p:sp>
      <p:sp>
        <p:nvSpPr>
          <p:cNvPr id="3" name="装饰  1"/>
          <p:cNvSpPr>
            <a:spLocks noGrp="1"/>
          </p:cNvSpPr>
          <p:nvPr>
            <p:ph type="body" idx="16393"/>
            <p:custDataLst>
              <p:tags r:id="rId2"/>
            </p:custDataLst>
          </p:nvPr>
        </p:nvSpPr>
        <p:spPr/>
        <p:txBody>
          <a:bodyPr/>
          <a:p>
            <a:r>
              <a:rPr lang="zh-CN" altLang="en-US"/>
              <a:t> </a:t>
            </a:r>
            <a:endParaRPr lang="zh-CN" altLang="en-US"/>
          </a:p>
        </p:txBody>
      </p:sp>
      <p:pic>
        <p:nvPicPr>
          <p:cNvPr id="17" name="图片占位符 16"/>
          <p:cNvPicPr/>
          <p:nvPr>
            <p:ph type="pic" idx="16392"/>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1574800" y="2057400"/>
            <a:ext cx="1524000" cy="1524000"/>
          </a:xfrm>
          <a:prstGeom prst="rect">
            <a:avLst/>
          </a:prstGeom>
        </p:spPr>
      </p:pic>
      <p:sp>
        <p:nvSpPr>
          <p:cNvPr id="5" name="文本占位符 4"/>
          <p:cNvSpPr>
            <a:spLocks noGrp="1"/>
          </p:cNvSpPr>
          <p:nvPr>
            <p:ph type="body" idx="16386"/>
            <p:custDataLst>
              <p:tags r:id="rId6"/>
            </p:custDataLst>
          </p:nvPr>
        </p:nvSpPr>
        <p:spPr/>
        <p:txBody>
          <a:bodyPr>
            <a:normAutofit fontScale="60000"/>
          </a:bodyPr>
          <a:p>
            <a:r>
              <a:rPr lang="zh-CN" altLang="en-US"/>
              <a:t>建立应急管理智库与人才培养</a:t>
            </a:r>
            <a:endParaRPr lang="zh-CN" altLang="en-US"/>
          </a:p>
        </p:txBody>
      </p:sp>
      <p:sp>
        <p:nvSpPr>
          <p:cNvPr id="6" name="文本占位符 5"/>
          <p:cNvSpPr>
            <a:spLocks noGrp="1"/>
          </p:cNvSpPr>
          <p:nvPr>
            <p:ph type="body" idx="16387"/>
            <p:custDataLst>
              <p:tags r:id="rId7"/>
            </p:custDataLst>
          </p:nvPr>
        </p:nvSpPr>
        <p:spPr/>
        <p:txBody>
          <a:bodyPr>
            <a:normAutofit fontScale="70000"/>
          </a:bodyPr>
          <a:p>
            <a:r>
              <a:rPr lang="zh-CN" altLang="en-US"/>
              <a:t>依托科研院所、高校和社会服务机构建立应急管理智库，组建政策研究和决策咨询队伍；采取定向招录、委托培养等方式加强专业人才队伍建设，开展高危行业从业人员安全技能提升专项行动。</a:t>
            </a:r>
            <a:endParaRPr lang="zh-CN" altLang="en-US"/>
          </a:p>
        </p:txBody>
      </p:sp>
      <p:sp>
        <p:nvSpPr>
          <p:cNvPr id="7" name="装饰  5"/>
          <p:cNvSpPr>
            <a:spLocks noGrp="1"/>
          </p:cNvSpPr>
          <p:nvPr>
            <p:ph type="body" idx="16395"/>
            <p:custDataLst>
              <p:tags r:id="rId8"/>
            </p:custDataLst>
          </p:nvPr>
        </p:nvSpPr>
        <p:spPr/>
        <p:txBody>
          <a:bodyPr/>
          <a:p>
            <a:r>
              <a:rPr lang="zh-CN" altLang="en-US"/>
              <a:t> </a:t>
            </a:r>
            <a:endParaRPr lang="zh-CN" altLang="en-US"/>
          </a:p>
        </p:txBody>
      </p:sp>
      <p:pic>
        <p:nvPicPr>
          <p:cNvPr id="16" name="图片占位符 15"/>
          <p:cNvPicPr/>
          <p:nvPr>
            <p:ph type="pic" idx="16394"/>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5334000" y="2057400"/>
            <a:ext cx="1524000" cy="1524000"/>
          </a:xfrm>
          <a:prstGeom prst="rect">
            <a:avLst/>
          </a:prstGeom>
        </p:spPr>
      </p:pic>
      <p:sp>
        <p:nvSpPr>
          <p:cNvPr id="9" name="文本占位符 8"/>
          <p:cNvSpPr>
            <a:spLocks noGrp="1"/>
          </p:cNvSpPr>
          <p:nvPr>
            <p:ph type="body" idx="16388"/>
            <p:custDataLst>
              <p:tags r:id="rId12"/>
            </p:custDataLst>
          </p:nvPr>
        </p:nvSpPr>
        <p:spPr/>
        <p:txBody>
          <a:bodyPr>
            <a:normAutofit/>
          </a:bodyPr>
          <a:p>
            <a:r>
              <a:rPr lang="zh-CN" altLang="en-US" sz="1400"/>
              <a:t>加强科技交流与合作</a:t>
            </a:r>
            <a:endParaRPr lang="zh-CN" altLang="en-US" sz="1400"/>
          </a:p>
        </p:txBody>
      </p:sp>
      <p:sp>
        <p:nvSpPr>
          <p:cNvPr id="10" name="文本占位符 9"/>
          <p:cNvSpPr>
            <a:spLocks noGrp="1"/>
          </p:cNvSpPr>
          <p:nvPr>
            <p:ph type="body" idx="16389"/>
            <p:custDataLst>
              <p:tags r:id="rId13"/>
            </p:custDataLst>
          </p:nvPr>
        </p:nvSpPr>
        <p:spPr/>
        <p:txBody>
          <a:bodyPr>
            <a:normAutofit lnSpcReduction="10000"/>
          </a:bodyPr>
          <a:p>
            <a:r>
              <a:rPr lang="zh-CN" altLang="en-US" sz="1100"/>
              <a:t>与区内外高校及科研机构建立长效合作机制，支持参与应急管理科技峰会、展览与交流论坛，推动技术成果推广和应用。</a:t>
            </a:r>
            <a:endParaRPr lang="zh-CN" altLang="en-US" sz="1100"/>
          </a:p>
        </p:txBody>
      </p:sp>
      <p:sp>
        <p:nvSpPr>
          <p:cNvPr id="11" name="装饰  9"/>
          <p:cNvSpPr>
            <a:spLocks noGrp="1"/>
          </p:cNvSpPr>
          <p:nvPr>
            <p:ph type="body" idx="16397"/>
            <p:custDataLst>
              <p:tags r:id="rId14"/>
            </p:custDataLst>
          </p:nvPr>
        </p:nvSpPr>
        <p:spPr/>
        <p:txBody>
          <a:bodyPr/>
          <a:p>
            <a:r>
              <a:rPr lang="zh-CN" altLang="en-US"/>
              <a:t> </a:t>
            </a:r>
            <a:endParaRPr lang="zh-CN" altLang="en-US"/>
          </a:p>
        </p:txBody>
      </p:sp>
      <p:pic>
        <p:nvPicPr>
          <p:cNvPr id="15" name="图片占位符 14"/>
          <p:cNvPicPr/>
          <p:nvPr>
            <p:ph type="pic" idx="16396"/>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9093200" y="2057400"/>
            <a:ext cx="1524000" cy="1524000"/>
          </a:xfrm>
          <a:prstGeom prst="rect">
            <a:avLst/>
          </a:prstGeom>
        </p:spPr>
      </p:pic>
      <p:sp>
        <p:nvSpPr>
          <p:cNvPr id="13" name="文本占位符 12"/>
          <p:cNvSpPr>
            <a:spLocks noGrp="1"/>
          </p:cNvSpPr>
          <p:nvPr>
            <p:ph type="body" idx="16390"/>
            <p:custDataLst>
              <p:tags r:id="rId18"/>
            </p:custDataLst>
          </p:nvPr>
        </p:nvSpPr>
        <p:spPr/>
        <p:txBody>
          <a:bodyPr>
            <a:normAutofit/>
          </a:bodyPr>
          <a:p>
            <a:r>
              <a:rPr lang="zh-CN" altLang="en-US" sz="1400"/>
              <a:t>开展全民应急科普宣传</a:t>
            </a:r>
            <a:endParaRPr lang="zh-CN" altLang="en-US" sz="1400"/>
          </a:p>
        </p:txBody>
      </p:sp>
      <p:sp>
        <p:nvSpPr>
          <p:cNvPr id="14" name="文本占位符 13"/>
          <p:cNvSpPr>
            <a:spLocks noGrp="1"/>
          </p:cNvSpPr>
          <p:nvPr>
            <p:ph type="body" idx="16391"/>
            <p:custDataLst>
              <p:tags r:id="rId19"/>
            </p:custDataLst>
          </p:nvPr>
        </p:nvSpPr>
        <p:spPr/>
        <p:txBody>
          <a:bodyPr>
            <a:normAutofit fontScale="70000"/>
          </a:bodyPr>
          <a:p>
            <a:r>
              <a:rPr lang="zh-CN" altLang="en-US"/>
              <a:t>编制、更新宣讲材料，在中小学开展防灾教育并定期组织演习；通过短期训练班、广播、电视、宣传栏、互联网等多种形式，普及抗震防灾知识，增强全民防灾意识和应急应变能力。</a:t>
            </a:r>
            <a:endParaRPr lang="zh-CN" altLang="en-US"/>
          </a:p>
        </p:txBody>
      </p:sp>
    </p:spTree>
    <p:custDataLst>
      <p:tags r:id="rId20"/>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附表展示</a:t>
            </a:r>
            <a:endParaRPr lang="zh-CN" altLang="en-US"/>
          </a:p>
        </p:txBody>
      </p:sp>
      <p:pic>
        <p:nvPicPr>
          <p:cNvPr id="3" name="内容占位符 2" descr="79249176-e1f9-11f0-8005-5e91f8d015ba"/>
          <p:cNvPicPr>
            <a:picLocks noChangeAspect="1"/>
          </p:cNvPicPr>
          <p:nvPr>
            <p:ph idx="16390"/>
            <p:custDataLst>
              <p:tags r:id="rId2"/>
            </p:custDataLst>
          </p:nvPr>
        </p:nvPicPr>
        <p:blipFill>
          <a:blip r:embed="rId3"/>
          <a:srcRect t="532" b="532"/>
          <a:stretch>
            <a:fillRect/>
          </a:stretch>
        </p:blipFill>
        <p:spPr>
          <a:xfrm>
            <a:off x="8001000" y="1524000"/>
            <a:ext cx="3581400" cy="4724400"/>
          </a:xfrm>
          <a:custGeom>
            <a:avLst/>
            <a:gdLst>
              <a:gd name="connisteX0" fmla="*/ 0 w 3581400"/>
              <a:gd name="connsiteY0" fmla="*/ 0 h 4724400"/>
              <a:gd name="connisteX1" fmla="*/ 3378200 w 3581400"/>
              <a:gd name="connsiteY1" fmla="*/ 0 h 4724400"/>
              <a:gd name="connisteX2" fmla="*/ 3581400 w 3581400"/>
              <a:gd name="connsiteY2" fmla="*/ 203200 h 4724400"/>
              <a:gd name="connisteX3" fmla="*/ 3581400 w 3581400"/>
              <a:gd name="connsiteY3" fmla="*/ 4521200 h 4724400"/>
              <a:gd name="connisteX4" fmla="*/ 3378200 w 3581400"/>
              <a:gd name="connsiteY4" fmla="*/ 4724400 h 4724400"/>
              <a:gd name="connisteX5" fmla="*/ 0 w 3581400"/>
              <a:gd name="connsiteY5" fmla="*/ 4724400 h 4724400"/>
              <a:gd name="connisteX6" fmla="*/ 0 w 3581400"/>
              <a:gd name="connsiteY6" fmla="*/ 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581400" h="4724400">
                <a:moveTo>
                  <a:pt x="0" y="0"/>
                </a:moveTo>
                <a:lnTo>
                  <a:pt x="3378200" y="0"/>
                </a:lnTo>
                <a:cubicBezTo>
                  <a:pt x="3490424" y="0"/>
                  <a:pt x="3581400" y="90976"/>
                  <a:pt x="3581400" y="203200"/>
                </a:cubicBezTo>
                <a:lnTo>
                  <a:pt x="3581400" y="4521200"/>
                </a:lnTo>
                <a:cubicBezTo>
                  <a:pt x="3581400" y="4633424"/>
                  <a:pt x="3490424" y="4724400"/>
                  <a:pt x="3378200" y="4724400"/>
                </a:cubicBezTo>
                <a:lnTo>
                  <a:pt x="0" y="4724400"/>
                </a:lnTo>
                <a:lnTo>
                  <a:pt x="0" y="0"/>
                </a:lnTo>
                <a:close/>
              </a:path>
            </a:pathLst>
          </a:custGeom>
        </p:spPr>
      </p:pic>
      <p:sp>
        <p:nvSpPr>
          <p:cNvPr id="4" name="装饰  2"/>
          <p:cNvSpPr>
            <a:spLocks noGrp="1"/>
          </p:cNvSpPr>
          <p:nvPr>
            <p:ph type="body" idx="16391"/>
            <p:custDataLst>
              <p:tags r:id="rId4"/>
            </p:custDataLst>
          </p:nvPr>
        </p:nvSpPr>
        <p:spPr/>
        <p:txBody>
          <a:bodyPr/>
          <a:p>
            <a:r>
              <a:rPr lang="zh-CN" altLang="en-US"/>
              <a:t> </a:t>
            </a:r>
            <a:endParaRPr lang="zh-CN" altLang="en-US"/>
          </a:p>
        </p:txBody>
      </p:sp>
      <p:sp>
        <p:nvSpPr>
          <p:cNvPr id="5" name="文本占位符 4"/>
          <p:cNvSpPr>
            <a:spLocks noGrp="1"/>
          </p:cNvSpPr>
          <p:nvPr>
            <p:ph type="body" idx="16386"/>
            <p:custDataLst>
              <p:tags r:id="rId5"/>
            </p:custDataLst>
          </p:nvPr>
        </p:nvSpPr>
        <p:spPr/>
        <p:txBody>
          <a:bodyPr>
            <a:normAutofit/>
          </a:bodyPr>
          <a:p>
            <a:r>
              <a:rPr lang="zh-CN" altLang="en-US"/>
              <a:t>现有应急避难场所基本信息表</a:t>
            </a:r>
            <a:endParaRPr lang="zh-CN" altLang="en-US"/>
          </a:p>
        </p:txBody>
      </p:sp>
      <p:sp>
        <p:nvSpPr>
          <p:cNvPr id="6" name="文本占位符 5"/>
          <p:cNvSpPr>
            <a:spLocks noGrp="1"/>
          </p:cNvSpPr>
          <p:nvPr>
            <p:ph type="body" idx="16387"/>
            <p:custDataLst>
              <p:tags r:id="rId6"/>
            </p:custDataLst>
          </p:nvPr>
        </p:nvSpPr>
        <p:spPr/>
        <p:txBody>
          <a:bodyPr>
            <a:normAutofit/>
          </a:bodyPr>
          <a:p>
            <a:r>
              <a:rPr lang="zh-CN" altLang="en-US"/>
              <a:t>包含场所名称、地址、占地面积、容纳人数、场所级别、类型、运维单位等关键信息，如富源广场（占地4000㎡，容纳2660人）、人民公园（占地199800㎡，容纳10000人）等8处现状场所。</a:t>
            </a:r>
            <a:endParaRPr lang="zh-CN" altLang="en-US"/>
          </a:p>
        </p:txBody>
      </p:sp>
      <p:sp>
        <p:nvSpPr>
          <p:cNvPr id="7" name="文本占位符 6"/>
          <p:cNvSpPr>
            <a:spLocks noGrp="1"/>
          </p:cNvSpPr>
          <p:nvPr>
            <p:ph type="body" idx="16388"/>
            <p:custDataLst>
              <p:tags r:id="rId7"/>
            </p:custDataLst>
          </p:nvPr>
        </p:nvSpPr>
        <p:spPr/>
        <p:txBody>
          <a:bodyPr>
            <a:normAutofit/>
          </a:bodyPr>
          <a:p>
            <a:r>
              <a:rPr lang="zh-CN" altLang="en-US"/>
              <a:t>应急避难场所物资配置参考清单</a:t>
            </a:r>
            <a:endParaRPr lang="zh-CN" altLang="en-US"/>
          </a:p>
        </p:txBody>
      </p:sp>
      <p:sp>
        <p:nvSpPr>
          <p:cNvPr id="8" name="文本占位符 7"/>
          <p:cNvSpPr>
            <a:spLocks noGrp="1"/>
          </p:cNvSpPr>
          <p:nvPr>
            <p:ph type="body" idx="16389"/>
            <p:custDataLst>
              <p:tags r:id="rId8"/>
            </p:custDataLst>
          </p:nvPr>
        </p:nvSpPr>
        <p:spPr/>
        <p:txBody>
          <a:bodyPr>
            <a:normAutofit/>
          </a:bodyPr>
          <a:p>
            <a:r>
              <a:rPr lang="zh-CN" altLang="en-US"/>
              <a:t>按紧急、短期、长期避难场所分类，明确各功能区物资配置要求，如应急宿住区短期配置被褥、防潮垫等，长期增配帐篷、蚊帐等；医疗救治区配置退烧药、纱布、血压计等药品和器械。</a:t>
            </a:r>
            <a:endParaRPr lang="zh-CN" altLang="en-US"/>
          </a:p>
        </p:txBody>
      </p:sp>
    </p:spTree>
    <p:custDataLst>
      <p:tags r:id="rId9"/>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规划总结与展望</a:t>
            </a:r>
            <a:endParaRPr lang="zh-CN" altLang="en-US"/>
          </a:p>
        </p:txBody>
      </p:sp>
      <p:pic>
        <p:nvPicPr>
          <p:cNvPr id="3" name="内容占位符 2" descr="7938a894-e1f9-11f0-aa06-b68facd31435"/>
          <p:cNvPicPr>
            <a:picLocks noChangeAspect="1"/>
          </p:cNvPicPr>
          <p:nvPr>
            <p:ph idx="16392"/>
            <p:custDataLst>
              <p:tags r:id="rId2"/>
            </p:custDataLst>
          </p:nvPr>
        </p:nvPicPr>
        <p:blipFill>
          <a:blip r:embed="rId3"/>
          <a:srcRect t="579" b="579"/>
          <a:stretch>
            <a:fillRect/>
          </a:stretch>
        </p:blipFill>
        <p:spPr>
          <a:xfrm>
            <a:off x="609600" y="3403600"/>
            <a:ext cx="10972800" cy="2844800"/>
          </a:xfrm>
          <a:custGeom>
            <a:avLst/>
            <a:gdLst>
              <a:gd name="connisteX0" fmla="*/ 0 w 10972800"/>
              <a:gd name="connsiteY0" fmla="*/ 203200 h 2844800"/>
              <a:gd name="connisteX1" fmla="*/ 203200 w 10972800"/>
              <a:gd name="connsiteY1" fmla="*/ 0 h 2844800"/>
              <a:gd name="connisteX2" fmla="*/ 10769600 w 10972800"/>
              <a:gd name="connsiteY2" fmla="*/ 0 h 2844800"/>
              <a:gd name="connisteX3" fmla="*/ 10972800 w 10972800"/>
              <a:gd name="connsiteY3" fmla="*/ 203200 h 2844800"/>
              <a:gd name="connisteX4" fmla="*/ 10972800 w 10972800"/>
              <a:gd name="connsiteY4" fmla="*/ 2641600 h 2844800"/>
              <a:gd name="connisteX5" fmla="*/ 10769600 w 10972800"/>
              <a:gd name="connsiteY5" fmla="*/ 2844800 h 2844800"/>
              <a:gd name="connisteX6" fmla="*/ 203200 w 10972800"/>
              <a:gd name="connsiteY6" fmla="*/ 2844800 h 2844800"/>
              <a:gd name="connisteX7" fmla="*/ 0 w 10972800"/>
              <a:gd name="connsiteY7" fmla="*/ 2641600 h 2844800"/>
              <a:gd name="connisteX8" fmla="*/ 0 w 10972800"/>
              <a:gd name="connsiteY8" fmla="*/ 203200 h 2844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844800">
                <a:moveTo>
                  <a:pt x="0" y="203200"/>
                </a:moveTo>
                <a:cubicBezTo>
                  <a:pt x="0" y="90976"/>
                  <a:pt x="90976" y="0"/>
                  <a:pt x="203200" y="0"/>
                </a:cubicBezTo>
                <a:lnTo>
                  <a:pt x="10769600" y="0"/>
                </a:lnTo>
                <a:cubicBezTo>
                  <a:pt x="10881824" y="0"/>
                  <a:pt x="10972800" y="90976"/>
                  <a:pt x="10972800" y="203200"/>
                </a:cubicBezTo>
                <a:lnTo>
                  <a:pt x="10972800" y="2641600"/>
                </a:lnTo>
                <a:cubicBezTo>
                  <a:pt x="10972800" y="2753824"/>
                  <a:pt x="10881824" y="2844800"/>
                  <a:pt x="10769600" y="2844800"/>
                </a:cubicBezTo>
                <a:lnTo>
                  <a:pt x="203200" y="2844800"/>
                </a:lnTo>
                <a:cubicBezTo>
                  <a:pt x="90976" y="2844800"/>
                  <a:pt x="0" y="2753824"/>
                  <a:pt x="0" y="2641600"/>
                </a:cubicBezTo>
                <a:lnTo>
                  <a:pt x="0" y="203200"/>
                </a:lnTo>
                <a:close/>
              </a:path>
            </a:pathLst>
          </a:custGeom>
        </p:spPr>
      </p:pic>
      <p:sp>
        <p:nvSpPr>
          <p:cNvPr id="4" name="装饰  2"/>
          <p:cNvSpPr>
            <a:spLocks noGrp="1"/>
          </p:cNvSpPr>
          <p:nvPr>
            <p:ph type="body" idx="16393"/>
            <p:custDataLst>
              <p:tags r:id="rId4"/>
            </p:custDataLst>
          </p:nvPr>
        </p:nvSpPr>
        <p:spPr/>
        <p:txBody>
          <a:bodyPr/>
          <a:p>
            <a:r>
              <a:rPr lang="zh-CN" altLang="en-US"/>
              <a:t> </a:t>
            </a:r>
            <a:endParaRPr lang="zh-CN" altLang="en-US"/>
          </a:p>
        </p:txBody>
      </p:sp>
      <p:sp>
        <p:nvSpPr>
          <p:cNvPr id="5" name="文本占位符 4"/>
          <p:cNvSpPr>
            <a:spLocks noGrp="1"/>
          </p:cNvSpPr>
          <p:nvPr>
            <p:ph type="body" idx="16386"/>
            <p:custDataLst>
              <p:tags r:id="rId5"/>
            </p:custDataLst>
          </p:nvPr>
        </p:nvSpPr>
        <p:spPr/>
        <p:txBody>
          <a:bodyPr>
            <a:normAutofit fontScale="70000"/>
          </a:bodyPr>
          <a:p>
            <a:r>
              <a:rPr lang="zh-CN" altLang="en-US"/>
              <a:t>规划主要成效总结</a:t>
            </a:r>
            <a:endParaRPr lang="zh-CN" altLang="en-US"/>
          </a:p>
        </p:txBody>
      </p:sp>
      <p:sp>
        <p:nvSpPr>
          <p:cNvPr id="6" name="文本占位符 5"/>
          <p:cNvSpPr>
            <a:spLocks noGrp="1"/>
          </p:cNvSpPr>
          <p:nvPr>
            <p:ph type="body" idx="16387"/>
            <p:custDataLst>
              <p:tags r:id="rId6"/>
            </p:custDataLst>
          </p:nvPr>
        </p:nvSpPr>
        <p:spPr/>
        <p:txBody>
          <a:bodyPr>
            <a:normAutofit fontScale="60000"/>
          </a:bodyPr>
          <a:p>
            <a:r>
              <a:rPr lang="zh-CN" altLang="en-US"/>
              <a:t>当前已建成8处应急避难场所，占地27.54万平方米，可容纳5.94万人，人均有效避难面积4.64平方米，高于国家2025年60%避难需求标准；规划至2035年将形成覆盖全域、分级分类的应急避难体系，满足9.万常住人口避难需求。</a:t>
            </a:r>
            <a:endParaRPr lang="zh-CN" altLang="en-US"/>
          </a:p>
        </p:txBody>
      </p:sp>
      <p:sp>
        <p:nvSpPr>
          <p:cNvPr id="7" name="装饰  5"/>
          <p:cNvSpPr>
            <a:spLocks noGrp="1"/>
          </p:cNvSpPr>
          <p:nvPr>
            <p:ph type="body" idx="16394"/>
            <p:custDataLst>
              <p:tags r:id="rId7"/>
            </p:custDataLst>
          </p:nvPr>
        </p:nvSpPr>
        <p:spPr/>
        <p:txBody>
          <a:bodyPr/>
          <a:p>
            <a:r>
              <a:rPr lang="zh-CN" altLang="en-US"/>
              <a:t> </a:t>
            </a:r>
            <a:endParaRPr lang="zh-CN" altLang="en-US"/>
          </a:p>
        </p:txBody>
      </p:sp>
      <p:sp>
        <p:nvSpPr>
          <p:cNvPr id="8" name="文本占位符 7"/>
          <p:cNvSpPr>
            <a:spLocks noGrp="1"/>
          </p:cNvSpPr>
          <p:nvPr>
            <p:ph type="body" idx="16388"/>
            <p:custDataLst>
              <p:tags r:id="rId8"/>
            </p:custDataLst>
          </p:nvPr>
        </p:nvSpPr>
        <p:spPr/>
        <p:txBody>
          <a:bodyPr>
            <a:normAutofit fontScale="70000"/>
          </a:bodyPr>
          <a:p>
            <a:r>
              <a:rPr lang="zh-CN" altLang="en-US"/>
              <a:t>规划实施重要意义</a:t>
            </a:r>
            <a:endParaRPr lang="zh-CN" altLang="en-US"/>
          </a:p>
        </p:txBody>
      </p:sp>
      <p:sp>
        <p:nvSpPr>
          <p:cNvPr id="9" name="文本占位符 8"/>
          <p:cNvSpPr>
            <a:spLocks noGrp="1"/>
          </p:cNvSpPr>
          <p:nvPr>
            <p:ph type="body" idx="16389"/>
            <p:custDataLst>
              <p:tags r:id="rId9"/>
            </p:custDataLst>
          </p:nvPr>
        </p:nvSpPr>
        <p:spPr/>
        <p:txBody>
          <a:bodyPr>
            <a:normAutofit/>
          </a:bodyPr>
          <a:p>
            <a:r>
              <a:rPr lang="zh-CN" altLang="en-US" sz="1000"/>
              <a:t>通过科学规划与建设，构建契合磴口县灾害特征的“平灾结合、多灾兼顾、宜于通达、便于管理”应急避难体系，最大程度降低灾害导致的人员伤亡和财产损失，保障居民生命安全与城市可持续发展。</a:t>
            </a:r>
            <a:endParaRPr lang="zh-CN" altLang="en-US" sz="1000"/>
          </a:p>
        </p:txBody>
      </p:sp>
      <p:sp>
        <p:nvSpPr>
          <p:cNvPr id="10" name="装饰  8"/>
          <p:cNvSpPr>
            <a:spLocks noGrp="1"/>
          </p:cNvSpPr>
          <p:nvPr>
            <p:ph type="body" idx="16395"/>
            <p:custDataLst>
              <p:tags r:id="rId10"/>
            </p:custDataLst>
          </p:nvPr>
        </p:nvSpPr>
        <p:spPr/>
        <p:txBody>
          <a:bodyPr/>
          <a:p>
            <a:r>
              <a:rPr lang="zh-CN" altLang="en-US"/>
              <a:t> </a:t>
            </a:r>
            <a:endParaRPr lang="zh-CN" altLang="en-US"/>
          </a:p>
        </p:txBody>
      </p:sp>
      <p:sp>
        <p:nvSpPr>
          <p:cNvPr id="11" name="文本占位符 10"/>
          <p:cNvSpPr>
            <a:spLocks noGrp="1"/>
          </p:cNvSpPr>
          <p:nvPr>
            <p:ph type="body" idx="16390"/>
            <p:custDataLst>
              <p:tags r:id="rId11"/>
            </p:custDataLst>
          </p:nvPr>
        </p:nvSpPr>
        <p:spPr/>
        <p:txBody>
          <a:bodyPr>
            <a:normAutofit fontScale="70000"/>
          </a:bodyPr>
          <a:p>
            <a:r>
              <a:rPr lang="zh-CN" altLang="en-US"/>
              <a:t>未来发展目标展望</a:t>
            </a:r>
            <a:endParaRPr lang="zh-CN" altLang="en-US"/>
          </a:p>
        </p:txBody>
      </p:sp>
      <p:sp>
        <p:nvSpPr>
          <p:cNvPr id="12" name="文本占位符 11"/>
          <p:cNvSpPr>
            <a:spLocks noGrp="1"/>
          </p:cNvSpPr>
          <p:nvPr>
            <p:ph type="body" idx="16391"/>
            <p:custDataLst>
              <p:tags r:id="rId12"/>
            </p:custDataLst>
          </p:nvPr>
        </p:nvSpPr>
        <p:spPr/>
        <p:txBody>
          <a:bodyPr>
            <a:normAutofit fontScale="60000"/>
          </a:bodyPr>
          <a:p>
            <a:r>
              <a:rPr lang="zh-CN" altLang="en-US"/>
              <a:t>2030年实现综合性避难场所满足80%避难需求，室内避难面积占比≥20%；2035年全面建成城乡布局合理、功能设施完备的应急避难体系，达成紧急避难场所全覆盖、短期和长期避难场所分级保障的目标，全面提升县域应急避难能力。</a:t>
            </a:r>
            <a:endParaRPr lang="zh-CN" altLang="en-US"/>
          </a:p>
        </p:txBody>
      </p:sp>
    </p:spTree>
    <p:custDataLst>
      <p:tags r:id="rId13"/>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ubtitle 15"/>
          <p:cNvSpPr>
            <a:spLocks noGrp="1"/>
          </p:cNvSpPr>
          <p:nvPr>
            <p:ph type="body" idx="16389"/>
            <p:custDataLst>
              <p:tags r:id="rId1"/>
            </p:custDataLst>
          </p:nvPr>
        </p:nvSpPr>
        <p:spPr/>
        <p:txBody>
          <a:bodyPr/>
          <a:p>
            <a:r>
              <a:rPr lang="zh-CN" altLang="en-US"/>
              <a:t>THE END</a:t>
            </a:r>
            <a:endParaRPr lang="zh-CN" altLang="en-US"/>
          </a:p>
        </p:txBody>
      </p:sp>
      <p:sp>
        <p:nvSpPr>
          <p:cNvPr id="3" name="标题 2"/>
          <p:cNvSpPr>
            <a:spLocks noGrp="1"/>
          </p:cNvSpPr>
          <p:nvPr>
            <p:ph type="ctrTitle" idx="16388"/>
            <p:custDataLst>
              <p:tags r:id="rId2"/>
            </p:custDataLst>
          </p:nvPr>
        </p:nvSpPr>
        <p:spPr/>
        <p:txBody>
          <a:bodyPr>
            <a:normAutofit fontScale="90000"/>
          </a:bodyPr>
          <a:p>
            <a:r>
              <a:rPr lang="zh-CN" altLang="en-US"/>
              <a:t>谢谢</a:t>
            </a:r>
            <a:endParaRPr lang="zh-CN" altLang="en-US"/>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经济社会发展现状</a:t>
            </a:r>
            <a:endParaRPr lang="zh-CN" altLang="en-US"/>
          </a:p>
        </p:txBody>
      </p:sp>
      <p:sp>
        <p:nvSpPr>
          <p:cNvPr id="3" name="装饰  1"/>
          <p:cNvSpPr>
            <a:spLocks noGrp="1"/>
          </p:cNvSpPr>
          <p:nvPr>
            <p:ph type="body" idx="16392"/>
            <p:custDataLst>
              <p:tags r:id="rId2"/>
            </p:custDataLst>
          </p:nvPr>
        </p:nvSpPr>
        <p:spPr/>
        <p:txBody>
          <a:bodyPr/>
          <a:p>
            <a:r>
              <a:rPr lang="zh-CN" altLang="en-US"/>
              <a:t> </a:t>
            </a:r>
            <a:endParaRPr lang="zh-CN" altLang="en-US"/>
          </a:p>
        </p:txBody>
      </p:sp>
      <p:sp>
        <p:nvSpPr>
          <p:cNvPr id="4" name="文本占位符 3"/>
          <p:cNvSpPr>
            <a:spLocks noGrp="1"/>
          </p:cNvSpPr>
          <p:nvPr>
            <p:ph type="body" idx="16386"/>
            <p:custDataLst>
              <p:tags r:id="rId3"/>
            </p:custDataLst>
          </p:nvPr>
        </p:nvSpPr>
        <p:spPr/>
        <p:txBody>
          <a:bodyPr>
            <a:normAutofit/>
          </a:bodyPr>
          <a:p>
            <a:r>
              <a:rPr lang="zh-CN" altLang="en-US"/>
              <a:t>地理区位与自然格局</a:t>
            </a:r>
            <a:endParaRPr lang="zh-CN" altLang="en-US"/>
          </a:p>
        </p:txBody>
      </p:sp>
      <p:sp>
        <p:nvSpPr>
          <p:cNvPr id="5" name="文本占位符 4"/>
          <p:cNvSpPr>
            <a:spLocks noGrp="1"/>
          </p:cNvSpPr>
          <p:nvPr>
            <p:ph type="body" idx="16387"/>
            <p:custDataLst>
              <p:tags r:id="rId4"/>
            </p:custDataLst>
          </p:nvPr>
        </p:nvSpPr>
        <p:spPr/>
        <p:txBody>
          <a:bodyPr>
            <a:normAutofit/>
          </a:bodyPr>
          <a:p>
            <a:r>
              <a:rPr lang="zh-CN" altLang="en-US"/>
              <a:t>磴口县位于内蒙古西部，地处河套平原源头与乌兰布和沙漠衔接带，总面积3677平方公里，地貌呈现“七沙二山一平原”特征，黄河流经境内52千米，拥有“一山一沙一河一平原多湖泊”的独特自然格局，是国家防沙治沙重点区域和“百湖之乡”。</a:t>
            </a:r>
            <a:endParaRPr lang="zh-CN" altLang="en-US"/>
          </a:p>
        </p:txBody>
      </p:sp>
      <p:sp>
        <p:nvSpPr>
          <p:cNvPr id="6" name="装饰  4"/>
          <p:cNvSpPr>
            <a:spLocks noGrp="1"/>
          </p:cNvSpPr>
          <p:nvPr>
            <p:ph type="body" idx="16393"/>
            <p:custDataLst>
              <p:tags r:id="rId5"/>
            </p:custDataLst>
          </p:nvPr>
        </p:nvSpPr>
        <p:spPr/>
        <p:txBody>
          <a:bodyPr/>
          <a:p>
            <a:r>
              <a:rPr lang="zh-CN" altLang="en-US"/>
              <a:t> </a:t>
            </a:r>
            <a:endParaRPr lang="zh-CN" altLang="en-US"/>
          </a:p>
        </p:txBody>
      </p:sp>
      <p:sp>
        <p:nvSpPr>
          <p:cNvPr id="7" name="文本占位符 6"/>
          <p:cNvSpPr>
            <a:spLocks noGrp="1"/>
          </p:cNvSpPr>
          <p:nvPr>
            <p:ph type="body" idx="16388"/>
            <p:custDataLst>
              <p:tags r:id="rId6"/>
            </p:custDataLst>
          </p:nvPr>
        </p:nvSpPr>
        <p:spPr/>
        <p:txBody>
          <a:bodyPr>
            <a:normAutofit/>
          </a:bodyPr>
          <a:p>
            <a:r>
              <a:rPr lang="zh-CN" altLang="en-US"/>
              <a:t>区位交通优势</a:t>
            </a:r>
            <a:endParaRPr lang="zh-CN" altLang="en-US"/>
          </a:p>
        </p:txBody>
      </p:sp>
      <p:sp>
        <p:nvSpPr>
          <p:cNvPr id="8" name="文本占位符 7"/>
          <p:cNvSpPr>
            <a:spLocks noGrp="1"/>
          </p:cNvSpPr>
          <p:nvPr>
            <p:ph type="body" idx="16389"/>
            <p:custDataLst>
              <p:tags r:id="rId7"/>
            </p:custDataLst>
          </p:nvPr>
        </p:nvSpPr>
        <p:spPr/>
        <p:txBody>
          <a:bodyPr>
            <a:normAutofit/>
          </a:bodyPr>
          <a:p>
            <a:r>
              <a:rPr lang="zh-CN" altLang="en-US"/>
              <a:t>京藏高速、京新高速、110国道、包兰铁路、包银高铁贯穿全境，农村公路总里程约2000千米，实现苏木镇和嘎查村通硬化路，距离乌海机场80千米、巴彦淖尔天吉泰机场110千米，形成“公铁航”立体交通网络，是“呼一包一银一兰”经济带重要节点。</a:t>
            </a:r>
            <a:endParaRPr lang="zh-CN" altLang="en-US"/>
          </a:p>
        </p:txBody>
      </p:sp>
      <p:sp>
        <p:nvSpPr>
          <p:cNvPr id="9" name="装饰  7"/>
          <p:cNvSpPr>
            <a:spLocks noGrp="1"/>
          </p:cNvSpPr>
          <p:nvPr>
            <p:ph type="body" idx="16394"/>
            <p:custDataLst>
              <p:tags r:id="rId8"/>
            </p:custDataLst>
          </p:nvPr>
        </p:nvSpPr>
        <p:spPr/>
        <p:txBody>
          <a:bodyPr/>
          <a:p>
            <a:r>
              <a:rPr lang="zh-CN" altLang="en-US"/>
              <a:t> </a:t>
            </a:r>
            <a:endParaRPr lang="zh-CN" altLang="en-US"/>
          </a:p>
        </p:txBody>
      </p:sp>
      <p:sp>
        <p:nvSpPr>
          <p:cNvPr id="10" name="文本占位符 9"/>
          <p:cNvSpPr>
            <a:spLocks noGrp="1"/>
          </p:cNvSpPr>
          <p:nvPr>
            <p:ph type="body" idx="16390"/>
            <p:custDataLst>
              <p:tags r:id="rId9"/>
            </p:custDataLst>
          </p:nvPr>
        </p:nvSpPr>
        <p:spPr/>
        <p:txBody>
          <a:bodyPr>
            <a:normAutofit/>
          </a:bodyPr>
          <a:p>
            <a:r>
              <a:rPr lang="zh-CN" altLang="en-US"/>
              <a:t>人口与经济指标</a:t>
            </a:r>
            <a:endParaRPr lang="zh-CN" altLang="en-US"/>
          </a:p>
        </p:txBody>
      </p:sp>
      <p:sp>
        <p:nvSpPr>
          <p:cNvPr id="11" name="文本占位符 10"/>
          <p:cNvSpPr>
            <a:spLocks noGrp="1"/>
          </p:cNvSpPr>
          <p:nvPr>
            <p:ph type="body" idx="16391"/>
            <p:custDataLst>
              <p:tags r:id="rId10"/>
            </p:custDataLst>
          </p:nvPr>
        </p:nvSpPr>
        <p:spPr/>
        <p:txBody>
          <a:bodyPr>
            <a:normAutofit/>
          </a:bodyPr>
          <a:p>
            <a:r>
              <a:rPr lang="zh-CN" altLang="en-US"/>
              <a:t>2024年常住人口约</a:t>
            </a:r>
            <a:r>
              <a:rPr lang="en-US" altLang="zh-CN"/>
              <a:t>8.54</a:t>
            </a:r>
            <a:r>
              <a:rPr lang="zh-CN" altLang="en-US"/>
              <a:t>万人（城镇约5</a:t>
            </a:r>
            <a:r>
              <a:rPr lang="en-US" altLang="zh-CN"/>
              <a:t>.01</a:t>
            </a:r>
            <a:r>
              <a:rPr lang="zh-CN" altLang="en-US"/>
              <a:t>万、乡村约</a:t>
            </a:r>
            <a:r>
              <a:rPr lang="en-US" altLang="zh-CN"/>
              <a:t>3.53</a:t>
            </a:r>
            <a:r>
              <a:rPr lang="zh-CN" altLang="en-US"/>
              <a:t>万），城镇化率约5</a:t>
            </a:r>
            <a:r>
              <a:rPr lang="en-US" altLang="zh-CN"/>
              <a:t>8.67</a:t>
            </a:r>
            <a:r>
              <a:rPr lang="zh-CN" altLang="en-US"/>
              <a:t>%；地区生产总值82亿元，一、二、三产比重25.6:29:45.4，固定资产投资72.7亿元（增速62.5%），城乡居民人均可支配收入分别为41663元、28079元，增速均位列全市前列。</a:t>
            </a:r>
            <a:endParaRPr lang="zh-CN" altLang="en-US"/>
          </a:p>
        </p:txBody>
      </p:sp>
    </p:spTree>
    <p:custDataLst>
      <p:tags r:id="rId1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经济社会发展现状</a:t>
            </a:r>
            <a:endParaRPr lang="zh-CN" altLang="en-US"/>
          </a:p>
        </p:txBody>
      </p:sp>
      <p:pic>
        <p:nvPicPr>
          <p:cNvPr id="3" name="内容占位符 2" descr="76511659-e1f9-11f0-a447-fa5995ace16d"/>
          <p:cNvPicPr>
            <a:picLocks noChangeAspect="1"/>
          </p:cNvPicPr>
          <p:nvPr>
            <p:ph idx="16388"/>
            <p:custDataLst>
              <p:tags r:id="rId2"/>
            </p:custDataLst>
          </p:nvPr>
        </p:nvPicPr>
        <p:blipFill>
          <a:blip r:embed="rId3"/>
          <a:srcRect l="1432" r="1432"/>
          <a:stretch>
            <a:fillRect/>
          </a:stretch>
        </p:blipFill>
        <p:spPr>
          <a:xfrm>
            <a:off x="609600" y="1524000"/>
            <a:ext cx="5588000" cy="4724400"/>
          </a:xfrm>
          <a:custGeom>
            <a:avLst/>
            <a:gdLst>
              <a:gd name="connisteX0" fmla="*/ 0 w 5588000"/>
              <a:gd name="connsiteY0" fmla="*/ 203200 h 4724400"/>
              <a:gd name="connisteX1" fmla="*/ 203200 w 5588000"/>
              <a:gd name="connsiteY1" fmla="*/ 0 h 4724400"/>
              <a:gd name="connisteX2" fmla="*/ 5384800 w 5588000"/>
              <a:gd name="connsiteY2" fmla="*/ 0 h 4724400"/>
              <a:gd name="connisteX3" fmla="*/ 5588000 w 5588000"/>
              <a:gd name="connsiteY3" fmla="*/ 203200 h 4724400"/>
              <a:gd name="connisteX4" fmla="*/ 5588000 w 5588000"/>
              <a:gd name="connsiteY4" fmla="*/ 4521200 h 4724400"/>
              <a:gd name="connisteX5" fmla="*/ 5384800 w 5588000"/>
              <a:gd name="connsiteY5" fmla="*/ 4724400 h 4724400"/>
              <a:gd name="connisteX6" fmla="*/ 203200 w 5588000"/>
              <a:gd name="connsiteY6" fmla="*/ 4724400 h 4724400"/>
              <a:gd name="connisteX7" fmla="*/ 0 w 5588000"/>
              <a:gd name="connsiteY7" fmla="*/ 4521200 h 4724400"/>
              <a:gd name="connisteX8" fmla="*/ 0 w 55880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588000" h="4724400">
                <a:moveTo>
                  <a:pt x="0" y="203200"/>
                </a:moveTo>
                <a:cubicBezTo>
                  <a:pt x="0" y="90976"/>
                  <a:pt x="90976" y="0"/>
                  <a:pt x="203200" y="0"/>
                </a:cubicBezTo>
                <a:lnTo>
                  <a:pt x="5384800" y="0"/>
                </a:lnTo>
                <a:cubicBezTo>
                  <a:pt x="5497024" y="0"/>
                  <a:pt x="5588000" y="90976"/>
                  <a:pt x="5588000" y="203200"/>
                </a:cubicBezTo>
                <a:lnTo>
                  <a:pt x="5588000" y="4521200"/>
                </a:lnTo>
                <a:cubicBezTo>
                  <a:pt x="5588000" y="4633424"/>
                  <a:pt x="5497024" y="4724400"/>
                  <a:pt x="5384800" y="4724400"/>
                </a:cubicBezTo>
                <a:lnTo>
                  <a:pt x="203200" y="4724400"/>
                </a:lnTo>
                <a:cubicBezTo>
                  <a:pt x="90976" y="4724400"/>
                  <a:pt x="0" y="4633424"/>
                  <a:pt x="0" y="4521200"/>
                </a:cubicBezTo>
                <a:lnTo>
                  <a:pt x="0" y="203200"/>
                </a:lnTo>
                <a:close/>
              </a:path>
            </a:pathLst>
          </a:custGeom>
        </p:spPr>
      </p:pic>
      <p:sp>
        <p:nvSpPr>
          <p:cNvPr id="4" name="文本占位符 3"/>
          <p:cNvSpPr>
            <a:spLocks noGrp="1"/>
          </p:cNvSpPr>
          <p:nvPr>
            <p:ph type="body" idx="16386"/>
            <p:custDataLst>
              <p:tags r:id="rId4"/>
            </p:custDataLst>
          </p:nvPr>
        </p:nvSpPr>
        <p:spPr/>
        <p:txBody>
          <a:bodyPr>
            <a:normAutofit/>
          </a:bodyPr>
          <a:p>
            <a:r>
              <a:rPr lang="zh-CN" altLang="en-US"/>
              <a:t>产业体系概况</a:t>
            </a:r>
            <a:endParaRPr lang="zh-CN" altLang="en-US"/>
          </a:p>
        </p:txBody>
      </p:sp>
      <p:sp>
        <p:nvSpPr>
          <p:cNvPr id="5" name="文本占位符 4"/>
          <p:cNvSpPr>
            <a:spLocks noGrp="1"/>
          </p:cNvSpPr>
          <p:nvPr>
            <p:ph type="body" idx="16387"/>
            <p:custDataLst>
              <p:tags r:id="rId5"/>
            </p:custDataLst>
          </p:nvPr>
        </p:nvSpPr>
        <p:spPr/>
        <p:txBody>
          <a:bodyPr>
            <a:normAutofit/>
          </a:bodyPr>
          <a:p>
            <a:r>
              <a:rPr lang="zh-CN" altLang="en-US"/>
              <a:t>农业以葵花、玉米、番茄为主导，是全国重要葵花生产加工基地；工业形成农畜产品加工、化工、新能源产业体系；服务业依托纳林湖（4A级景区）、黄河三盛公水利枢纽等资源，生态旅游业逐步壮大，2024年社会消费品零售总额13.6亿元，增速全市第一。</a:t>
            </a:r>
            <a:endParaRPr lang="zh-CN" altLang="en-US"/>
          </a:p>
        </p:txBody>
      </p:sp>
    </p:spTree>
    <p:custDataLst>
      <p:tags r:id="rId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应急管理发展现状</a:t>
            </a:r>
            <a:endParaRPr lang="zh-CN" altLang="en-US"/>
          </a:p>
        </p:txBody>
      </p:sp>
      <p:sp>
        <p:nvSpPr>
          <p:cNvPr id="3" name="文本占位符 2"/>
          <p:cNvSpPr>
            <a:spLocks noGrp="1"/>
          </p:cNvSpPr>
          <p:nvPr>
            <p:ph type="body" idx="16386"/>
            <p:custDataLst>
              <p:tags r:id="rId2"/>
            </p:custDataLst>
          </p:nvPr>
        </p:nvSpPr>
        <p:spPr/>
        <p:txBody>
          <a:bodyPr>
            <a:normAutofit/>
          </a:bodyPr>
          <a:p>
            <a:r>
              <a:rPr lang="zh-CN" altLang="en-US"/>
              <a:t>应急体制机制建设</a:t>
            </a:r>
            <a:endParaRPr lang="zh-CN" altLang="en-US"/>
          </a:p>
        </p:txBody>
      </p:sp>
      <p:sp>
        <p:nvSpPr>
          <p:cNvPr id="4" name="文本占位符 3"/>
          <p:cNvSpPr>
            <a:spLocks noGrp="1"/>
          </p:cNvSpPr>
          <p:nvPr>
            <p:ph type="body" idx="16387"/>
            <p:custDataLst>
              <p:tags r:id="rId3"/>
            </p:custDataLst>
          </p:nvPr>
        </p:nvSpPr>
        <p:spPr/>
        <p:txBody>
          <a:bodyPr>
            <a:normAutofit/>
          </a:bodyPr>
          <a:p>
            <a:r>
              <a:rPr lang="zh-CN" altLang="en-US"/>
              <a:t>修订完善《突发事件总体应急预案》《安全生产工作职责规定》等20余项规章制度，设立由县委、县政府主要领导任总指挥的应急指挥部，建立“党政同责、一岗双责”责任体系，推进县应急救援指挥中心与市、苏木镇三级指挥系统互联互通。</a:t>
            </a:r>
            <a:endParaRPr lang="zh-CN" altLang="en-US"/>
          </a:p>
        </p:txBody>
      </p:sp>
      <p:sp>
        <p:nvSpPr>
          <p:cNvPr id="5" name="文本占位符 4"/>
          <p:cNvSpPr>
            <a:spLocks noGrp="1"/>
          </p:cNvSpPr>
          <p:nvPr>
            <p:ph type="body" idx="16388"/>
            <p:custDataLst>
              <p:tags r:id="rId4"/>
            </p:custDataLst>
          </p:nvPr>
        </p:nvSpPr>
        <p:spPr/>
        <p:txBody>
          <a:bodyPr>
            <a:normAutofit/>
          </a:bodyPr>
          <a:p>
            <a:r>
              <a:rPr lang="zh-CN" altLang="en-US"/>
              <a:t>安全生产与风险防控</a:t>
            </a:r>
            <a:endParaRPr lang="zh-CN" altLang="en-US"/>
          </a:p>
        </p:txBody>
      </p:sp>
      <p:sp>
        <p:nvSpPr>
          <p:cNvPr id="6" name="文本占位符 5"/>
          <p:cNvSpPr>
            <a:spLocks noGrp="1"/>
          </p:cNvSpPr>
          <p:nvPr>
            <p:ph type="body" idx="16389"/>
            <p:custDataLst>
              <p:tags r:id="rId5"/>
            </p:custDataLst>
          </p:nvPr>
        </p:nvSpPr>
        <p:spPr/>
        <p:txBody>
          <a:bodyPr>
            <a:normAutofit/>
          </a:bodyPr>
          <a:p>
            <a:r>
              <a:rPr lang="zh-CN" altLang="en-US"/>
              <a:t>推进危险化学品、建筑施工等重点行业视频监控和在线监测系统建设，开展燃气、自建房、道路运输等专项整治行动，2024年规模以上工业增加值14.9亿元（增速13.3%），安全生产事故起数同比下降15%，本质安全水平持续提升。</a:t>
            </a:r>
            <a:endParaRPr lang="zh-CN" altLang="en-US"/>
          </a:p>
        </p:txBody>
      </p:sp>
      <p:sp>
        <p:nvSpPr>
          <p:cNvPr id="7" name="文本占位符 6"/>
          <p:cNvSpPr>
            <a:spLocks noGrp="1"/>
          </p:cNvSpPr>
          <p:nvPr>
            <p:ph type="body" idx="16390"/>
            <p:custDataLst>
              <p:tags r:id="rId6"/>
            </p:custDataLst>
          </p:nvPr>
        </p:nvSpPr>
        <p:spPr/>
        <p:txBody>
          <a:bodyPr>
            <a:normAutofit/>
          </a:bodyPr>
          <a:p>
            <a:r>
              <a:rPr lang="zh-CN" altLang="en-US"/>
              <a:t>自然灾害防治能力</a:t>
            </a:r>
            <a:endParaRPr lang="zh-CN" altLang="en-US"/>
          </a:p>
        </p:txBody>
      </p:sp>
      <p:sp>
        <p:nvSpPr>
          <p:cNvPr id="8" name="文本占位符 7"/>
          <p:cNvSpPr>
            <a:spLocks noGrp="1"/>
          </p:cNvSpPr>
          <p:nvPr>
            <p:ph type="body" idx="16391"/>
            <p:custDataLst>
              <p:tags r:id="rId7"/>
            </p:custDataLst>
          </p:nvPr>
        </p:nvSpPr>
        <p:spPr/>
        <p:txBody>
          <a:bodyPr>
            <a:normAutofit/>
          </a:bodyPr>
          <a:p>
            <a:r>
              <a:rPr lang="zh-CN" altLang="en-US"/>
              <a:t>完成第一次全国自然灾害综合风险普查，摸清干旱、洪涝、沙尘暴等主要灾害风险底数，实施三盛公水利枢纽加固、乌兰布和沙漠防风固沙带等防治工程，累计治理沙漠150万亩，林草覆盖度提升至39.1%，建成生态清洁小流域60平方公里。</a:t>
            </a:r>
            <a:endParaRPr lang="zh-CN" altLang="en-US"/>
          </a:p>
        </p:txBody>
      </p:sp>
    </p:spTree>
    <p:custDataLst>
      <p:tags r:id="rId8"/>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应急管理发展现状</a:t>
            </a:r>
            <a:endParaRPr lang="zh-CN" altLang="en-US"/>
          </a:p>
        </p:txBody>
      </p:sp>
      <p:pic>
        <p:nvPicPr>
          <p:cNvPr id="3" name="内容占位符 2" descr="7923e3db-e1f9-11f0-aa06-b68facd31435"/>
          <p:cNvPicPr>
            <a:picLocks noChangeAspect="1"/>
          </p:cNvPicPr>
          <p:nvPr>
            <p:ph idx="16388"/>
            <p:custDataLst>
              <p:tags r:id="rId2"/>
            </p:custDataLst>
          </p:nvPr>
        </p:nvPicPr>
        <p:blipFill>
          <a:blip r:embed="rId3"/>
          <a:srcRect t="579" b="579"/>
          <a:stretch>
            <a:fillRect/>
          </a:stretch>
        </p:blipFill>
        <p:spPr>
          <a:xfrm>
            <a:off x="609600" y="3403600"/>
            <a:ext cx="10972800" cy="2844800"/>
          </a:xfrm>
          <a:custGeom>
            <a:avLst/>
            <a:gdLst>
              <a:gd name="connisteX0" fmla="*/ 0 w 10972800"/>
              <a:gd name="connsiteY0" fmla="*/ 203200 h 2844800"/>
              <a:gd name="connisteX1" fmla="*/ 203200 w 10972800"/>
              <a:gd name="connsiteY1" fmla="*/ 0 h 2844800"/>
              <a:gd name="connisteX2" fmla="*/ 10769600 w 10972800"/>
              <a:gd name="connsiteY2" fmla="*/ 0 h 2844800"/>
              <a:gd name="connisteX3" fmla="*/ 10972800 w 10972800"/>
              <a:gd name="connsiteY3" fmla="*/ 203200 h 2844800"/>
              <a:gd name="connisteX4" fmla="*/ 10972800 w 10972800"/>
              <a:gd name="connsiteY4" fmla="*/ 2641600 h 2844800"/>
              <a:gd name="connisteX5" fmla="*/ 10769600 w 10972800"/>
              <a:gd name="connsiteY5" fmla="*/ 2844800 h 2844800"/>
              <a:gd name="connisteX6" fmla="*/ 203200 w 10972800"/>
              <a:gd name="connsiteY6" fmla="*/ 2844800 h 2844800"/>
              <a:gd name="connisteX7" fmla="*/ 0 w 10972800"/>
              <a:gd name="connsiteY7" fmla="*/ 2641600 h 2844800"/>
              <a:gd name="connisteX8" fmla="*/ 0 w 10972800"/>
              <a:gd name="connsiteY8" fmla="*/ 203200 h 2844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844800">
                <a:moveTo>
                  <a:pt x="0" y="203200"/>
                </a:moveTo>
                <a:cubicBezTo>
                  <a:pt x="0" y="90976"/>
                  <a:pt x="90976" y="0"/>
                  <a:pt x="203200" y="0"/>
                </a:cubicBezTo>
                <a:lnTo>
                  <a:pt x="10769600" y="0"/>
                </a:lnTo>
                <a:cubicBezTo>
                  <a:pt x="10881824" y="0"/>
                  <a:pt x="10972800" y="90976"/>
                  <a:pt x="10972800" y="203200"/>
                </a:cubicBezTo>
                <a:lnTo>
                  <a:pt x="10972800" y="2641600"/>
                </a:lnTo>
                <a:cubicBezTo>
                  <a:pt x="10972800" y="2753824"/>
                  <a:pt x="10881824" y="2844800"/>
                  <a:pt x="10769600" y="2844800"/>
                </a:cubicBezTo>
                <a:lnTo>
                  <a:pt x="203200" y="2844800"/>
                </a:lnTo>
                <a:cubicBezTo>
                  <a:pt x="90976" y="2844800"/>
                  <a:pt x="0" y="2753824"/>
                  <a:pt x="0" y="2641600"/>
                </a:cubicBezTo>
                <a:lnTo>
                  <a:pt x="0" y="203200"/>
                </a:lnTo>
                <a:close/>
              </a:path>
            </a:pathLst>
          </a:custGeom>
        </p:spPr>
      </p:pic>
      <p:sp>
        <p:nvSpPr>
          <p:cNvPr id="4" name="装饰  2"/>
          <p:cNvSpPr>
            <a:spLocks noGrp="1"/>
          </p:cNvSpPr>
          <p:nvPr>
            <p:ph type="body" idx="16389"/>
            <p:custDataLst>
              <p:tags r:id="rId4"/>
            </p:custDataLst>
          </p:nvPr>
        </p:nvSpPr>
        <p:spPr/>
        <p:txBody>
          <a:bodyPr/>
          <a:p>
            <a:r>
              <a:rPr lang="zh-CN" altLang="en-US"/>
              <a:t> </a:t>
            </a:r>
            <a:endParaRPr lang="zh-CN" altLang="en-US"/>
          </a:p>
        </p:txBody>
      </p:sp>
      <p:sp>
        <p:nvSpPr>
          <p:cNvPr id="5" name="文本占位符 4"/>
          <p:cNvSpPr>
            <a:spLocks noGrp="1"/>
          </p:cNvSpPr>
          <p:nvPr>
            <p:ph type="body" idx="16386"/>
            <p:custDataLst>
              <p:tags r:id="rId5"/>
            </p:custDataLst>
          </p:nvPr>
        </p:nvSpPr>
        <p:spPr/>
        <p:txBody>
          <a:bodyPr>
            <a:normAutofit/>
          </a:bodyPr>
          <a:p>
            <a:r>
              <a:rPr lang="zh-CN" altLang="en-US"/>
              <a:t>应急保障与社会共治</a:t>
            </a:r>
            <a:endParaRPr lang="zh-CN" altLang="en-US"/>
          </a:p>
        </p:txBody>
      </p:sp>
      <p:sp>
        <p:nvSpPr>
          <p:cNvPr id="6" name="文本占位符 5"/>
          <p:cNvSpPr>
            <a:spLocks noGrp="1"/>
          </p:cNvSpPr>
          <p:nvPr>
            <p:ph type="body" idx="16387"/>
            <p:custDataLst>
              <p:tags r:id="rId6"/>
            </p:custDataLst>
          </p:nvPr>
        </p:nvSpPr>
        <p:spPr/>
        <p:txBody>
          <a:bodyPr>
            <a:normAutofit/>
          </a:bodyPr>
          <a:p>
            <a:r>
              <a:rPr lang="zh-CN" altLang="en-US"/>
              <a:t>组建专业应急救援队伍8支，配备应急救援装备2300余台（套），建成县、苏木镇两级应急物资储备库，利用“安全生产月”“防灾减灾日”开展科普宣传，制作短视频30余部，构建“线上+线下”防震减灾科普体系，公众应急素养达标率提升至78%。</a:t>
            </a:r>
            <a:endParaRPr lang="zh-CN" altLang="en-US"/>
          </a:p>
        </p:txBody>
      </p:sp>
    </p:spTree>
    <p:custDataLst>
      <p:tags r:id="rId7"/>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应急避难场所发展现状及分析</a:t>
            </a:r>
            <a:endParaRPr lang="zh-CN" altLang="en-US"/>
          </a:p>
        </p:txBody>
      </p:sp>
      <p:sp>
        <p:nvSpPr>
          <p:cNvPr id="3" name="文本占位符 2"/>
          <p:cNvSpPr>
            <a:spLocks noGrp="1"/>
          </p:cNvSpPr>
          <p:nvPr>
            <p:ph type="body" idx="16386"/>
            <p:custDataLst>
              <p:tags r:id="rId2"/>
            </p:custDataLst>
          </p:nvPr>
        </p:nvSpPr>
        <p:spPr/>
        <p:txBody>
          <a:bodyPr>
            <a:normAutofit/>
          </a:bodyPr>
          <a:p>
            <a:r>
              <a:rPr lang="zh-CN" altLang="en-US"/>
              <a:t>数量规模与达标情况</a:t>
            </a:r>
            <a:endParaRPr lang="zh-CN" altLang="en-US"/>
          </a:p>
        </p:txBody>
      </p:sp>
      <p:sp>
        <p:nvSpPr>
          <p:cNvPr id="4" name="装饰  2"/>
          <p:cNvSpPr>
            <a:spLocks noGrp="1"/>
          </p:cNvSpPr>
          <p:nvPr>
            <p:ph type="body" idx="16392"/>
            <p:custDataLst>
              <p:tags r:id="rId3"/>
            </p:custDataLst>
          </p:nvPr>
        </p:nvSpPr>
        <p:spPr/>
        <p:txBody>
          <a:bodyPr/>
          <a:p>
            <a:r>
              <a:rPr lang="zh-CN" altLang="en-US"/>
              <a:t> </a:t>
            </a:r>
            <a:endParaRPr lang="zh-CN" altLang="en-US"/>
          </a:p>
        </p:txBody>
      </p:sp>
      <p:sp>
        <p:nvSpPr>
          <p:cNvPr id="5" name="文本占位符 4"/>
          <p:cNvSpPr>
            <a:spLocks noGrp="1"/>
          </p:cNvSpPr>
          <p:nvPr>
            <p:ph type="body" idx="16387"/>
            <p:custDataLst>
              <p:tags r:id="rId4"/>
            </p:custDataLst>
          </p:nvPr>
        </p:nvSpPr>
        <p:spPr/>
        <p:txBody>
          <a:bodyPr>
            <a:normAutofit/>
          </a:bodyPr>
          <a:p>
            <a:r>
              <a:rPr lang="zh-CN" altLang="en-US"/>
              <a:t>2024年末建成应急避难场所8处，总占地面积27.54万平方米，可容纳5.94万人，超应急管理部“2025年满足60%避难需求”标准（5.4万人），人均有效避难面积4.64平方米，所有场所均设置“应急供水”“医疗救护”等醒目标识，实行专人负责制。</a:t>
            </a:r>
            <a:endParaRPr lang="zh-CN" altLang="en-US"/>
          </a:p>
        </p:txBody>
      </p:sp>
      <p:sp>
        <p:nvSpPr>
          <p:cNvPr id="6" name="文本占位符 5"/>
          <p:cNvSpPr>
            <a:spLocks noGrp="1"/>
          </p:cNvSpPr>
          <p:nvPr>
            <p:ph type="body" idx="16388"/>
            <p:custDataLst>
              <p:tags r:id="rId5"/>
            </p:custDataLst>
          </p:nvPr>
        </p:nvSpPr>
        <p:spPr/>
        <p:txBody>
          <a:bodyPr>
            <a:normAutofit/>
          </a:bodyPr>
          <a:p>
            <a:r>
              <a:rPr lang="zh-CN" altLang="en-US"/>
              <a:t>空间分布特征</a:t>
            </a:r>
            <a:endParaRPr lang="zh-CN" altLang="en-US"/>
          </a:p>
        </p:txBody>
      </p:sp>
      <p:sp>
        <p:nvSpPr>
          <p:cNvPr id="7" name="装饰  5"/>
          <p:cNvSpPr>
            <a:spLocks noGrp="1"/>
          </p:cNvSpPr>
          <p:nvPr>
            <p:ph type="body" idx="16393"/>
            <p:custDataLst>
              <p:tags r:id="rId6"/>
            </p:custDataLst>
          </p:nvPr>
        </p:nvSpPr>
        <p:spPr/>
        <p:txBody>
          <a:bodyPr/>
          <a:p>
            <a:r>
              <a:rPr lang="zh-CN" altLang="en-US"/>
              <a:t> </a:t>
            </a:r>
            <a:endParaRPr lang="zh-CN" altLang="en-US"/>
          </a:p>
        </p:txBody>
      </p:sp>
      <p:sp>
        <p:nvSpPr>
          <p:cNvPr id="8" name="文本占位符 7"/>
          <p:cNvSpPr>
            <a:spLocks noGrp="1"/>
          </p:cNvSpPr>
          <p:nvPr>
            <p:ph type="body" idx="16389"/>
            <p:custDataLst>
              <p:tags r:id="rId7"/>
            </p:custDataLst>
          </p:nvPr>
        </p:nvSpPr>
        <p:spPr/>
        <p:txBody>
          <a:bodyPr>
            <a:normAutofit/>
          </a:bodyPr>
          <a:p>
            <a:r>
              <a:rPr lang="zh-CN" altLang="en-US"/>
              <a:t>场所主要集中于巴彦高勒镇（7处），占比87.5%，包括人民公园（10000人）、第一中学（10666人）等；隆盛合镇1处（1000人），渡口镇、补隆淖镇、沙金套海苏木为空白区域，县域覆盖不均衡，城郊结合部存在服务盲区。</a:t>
            </a:r>
            <a:endParaRPr lang="zh-CN" altLang="en-US"/>
          </a:p>
        </p:txBody>
      </p:sp>
      <p:sp>
        <p:nvSpPr>
          <p:cNvPr id="9" name="文本占位符 8"/>
          <p:cNvSpPr>
            <a:spLocks noGrp="1"/>
          </p:cNvSpPr>
          <p:nvPr>
            <p:ph type="body" idx="16390"/>
            <p:custDataLst>
              <p:tags r:id="rId8"/>
            </p:custDataLst>
          </p:nvPr>
        </p:nvSpPr>
        <p:spPr/>
        <p:txBody>
          <a:bodyPr>
            <a:normAutofit/>
          </a:bodyPr>
          <a:p>
            <a:r>
              <a:rPr lang="zh-CN" altLang="en-US"/>
              <a:t>功能配置现状</a:t>
            </a:r>
            <a:endParaRPr lang="zh-CN" altLang="en-US"/>
          </a:p>
        </p:txBody>
      </p:sp>
      <p:sp>
        <p:nvSpPr>
          <p:cNvPr id="10" name="装饰  8"/>
          <p:cNvSpPr>
            <a:spLocks noGrp="1"/>
          </p:cNvSpPr>
          <p:nvPr>
            <p:ph type="body" idx="16394"/>
            <p:custDataLst>
              <p:tags r:id="rId9"/>
            </p:custDataLst>
          </p:nvPr>
        </p:nvSpPr>
        <p:spPr/>
        <p:txBody>
          <a:bodyPr/>
          <a:p>
            <a:r>
              <a:rPr lang="zh-CN" altLang="en-US"/>
              <a:t> </a:t>
            </a:r>
            <a:endParaRPr lang="zh-CN" altLang="en-US"/>
          </a:p>
        </p:txBody>
      </p:sp>
      <p:sp>
        <p:nvSpPr>
          <p:cNvPr id="11" name="文本占位符 10"/>
          <p:cNvSpPr>
            <a:spLocks noGrp="1"/>
          </p:cNvSpPr>
          <p:nvPr>
            <p:ph type="body" idx="16391"/>
            <p:custDataLst>
              <p:tags r:id="rId10"/>
            </p:custDataLst>
          </p:nvPr>
        </p:nvSpPr>
        <p:spPr/>
        <p:txBody>
          <a:bodyPr>
            <a:normAutofit/>
          </a:bodyPr>
          <a:p>
            <a:r>
              <a:rPr lang="zh-CN" altLang="en-US"/>
              <a:t>现有场所均具备应急供水、供电、通讯、环卫等基础保障设施，规范设置功能标识，但室内避难场所占比不足20%，缺乏应急排污、供暖、防疫隔离等设施，物资储备以饮用水、方便食品为主，种类单一，难以满足72小时以上长期避难需求。</a:t>
            </a:r>
            <a:endParaRPr lang="zh-CN" altLang="en-US"/>
          </a:p>
        </p:txBody>
      </p:sp>
    </p:spTree>
    <p:custDataLst>
      <p:tags r:id="rId1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0.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00.xml><?xml version="1.0" encoding="utf-8"?>
<p:tagLst xmlns:p="http://schemas.openxmlformats.org/presentationml/2006/main">
  <p:tag name="KSO_WM_FIGMA_DECORATION_INDEX" val="1"/>
  <p:tag name="$PH_EXT" val="1"/>
  <p:tag name="KSO_WM_BEAUTIFY_FLAG" val="#fgm#"/>
  <p:tag name="KSO_WM_DIAGRAM_GROUP_CODE" val="1"/>
  <p:tag name="KSO_WM_FIGMA_FLAG" val="#fgm#"/>
  <p:tag name="KSO_WM_UNIT_INDEX" val="1_1_1"/>
  <p:tag name="KSO_WM_UNIT_TYPE" val="l_h_x"/>
</p:tagLst>
</file>

<file path=ppt/tags/tag10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02.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03.xml><?xml version="1.0" encoding="utf-8"?>
<p:tagLst xmlns:p="http://schemas.openxmlformats.org/presentationml/2006/main">
  <p:tag name="KSO_WM_FIGMA_DECORATION_INDEX" val="2"/>
  <p:tag name="$PH_EXT" val="1"/>
  <p:tag name="KSO_WM_BEAUTIFY_FLAG" val="#fgm#"/>
  <p:tag name="KSO_WM_DIAGRAM_GROUP_CODE" val="1"/>
  <p:tag name="KSO_WM_FIGMA_FLAG" val="#fgm#"/>
  <p:tag name="KSO_WM_UNIT_INDEX" val="1_2_1"/>
  <p:tag name="KSO_WM_UNIT_TYPE" val="l_h_x"/>
</p:tagLst>
</file>

<file path=ppt/tags/tag10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05.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09.xml><?xml version="1.0" encoding="utf-8"?>
<p:tagLst xmlns:p="http://schemas.openxmlformats.org/presentationml/2006/main">
  <p:tag name="KSO_WM_BEAUTIFY_FLAG" val="#fgm#"/>
  <p:tag name="KSO_WM_FIGMA_FLAG" val="#fgm#"/>
  <p:tag name="KSO_WM_UNIT_INDEX" val="1"/>
  <p:tag name="KSO_WM_UNIT_TYPE" val="a"/>
  <p:tag name="KSO_WM_LAYOUT_CHECK_HASH" val="9f5c17c529deb7efcac7a2ff215908f8750a2096"/>
  <p:tag name="KSO_WM_NEWLAYOUT_GROUP_ID" val="layout_38"/>
  <p:tag name="KSO_WM_NEWLAYOUT_ID" val="slide_3e4f13ddd7dc8528"/>
</p:tagLst>
</file>

<file path=ppt/tags/tag11.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10.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111.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112.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13.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14.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115.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11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1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18.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119.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1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Lst>
</file>

<file path=ppt/tags/tag120.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21.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25.xml><?xml version="1.0" encoding="utf-8"?>
<p:tagLst xmlns:p="http://schemas.openxmlformats.org/presentationml/2006/main">
  <p:tag name="KSO_WM_BEAUTIFY_FLAG" val="#fgm#"/>
  <p:tag name="KSO_WM_FIGMA_FLAG" val="#fgm#"/>
  <p:tag name="KSO_WM_UNIT_INDEX" val="1"/>
  <p:tag name="KSO_WM_UNIT_TYPE" val="a"/>
  <p:tag name="KSO_WM_LAYOUT_CHECK_HASH" val="cc30c39be20f9369de7bc9409c25aa0669cfba87"/>
  <p:tag name="KSO_WM_NEWLAYOUT_GROUP_ID" val="layout_49"/>
  <p:tag name="KSO_WM_NEWLAYOUT_ID" val="slide_0b87b9ac6d16dc7c"/>
</p:tagLst>
</file>

<file path=ppt/tags/tag126.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1_1"/>
  <p:tag name="KSO_WM_UNIT_TYPE" val="l_h_i"/>
</p:tagLst>
</file>

<file path=ppt/tags/tag127.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Lst>
</file>

<file path=ppt/tags/tag12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2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3.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30.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2_1"/>
  <p:tag name="KSO_WM_UNIT_TYPE" val="l_h_i"/>
</p:tagLst>
</file>

<file path=ppt/tags/tag131.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Lst>
</file>

<file path=ppt/tags/tag13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33.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34.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3_1"/>
  <p:tag name="KSO_WM_UNIT_TYPE" val="l_h_i"/>
</p:tagLst>
</file>

<file path=ppt/tags/tag135.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Lst>
</file>

<file path=ppt/tags/tag136.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37.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4.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41.xml><?xml version="1.0" encoding="utf-8"?>
<p:tagLst xmlns:p="http://schemas.openxmlformats.org/presentationml/2006/main">
  <p:tag name="KSO_WM_BEAUTIFY_FLAG" val="#fgm#"/>
  <p:tag name="KSO_WM_FIGMA_FLAG" val="#fgm#"/>
  <p:tag name="KSO_WM_UNIT_INDEX" val="1"/>
  <p:tag name="KSO_WM_UNIT_TYPE" val="a"/>
  <p:tag name="KSO_WM_LAYOUT_CHECK_HASH" val="736be6022c337daec1c0f4a83ade260e4bcd8b24"/>
  <p:tag name="KSO_WM_NEWLAYOUT_GROUP_ID" val="layout_35"/>
  <p:tag name="KSO_WM_NEWLAYOUT_ID" val="slide_1dc9fdfc3607bc18"/>
</p:tagLst>
</file>

<file path=ppt/tags/tag142.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Lst>
</file>

<file path=ppt/tags/tag14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4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45.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Lst>
</file>

<file path=ppt/tags/tag14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4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48.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Lst>
</file>

<file path=ppt/tags/tag14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50.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54.xml><?xml version="1.0" encoding="utf-8"?>
<p:tagLst xmlns:p="http://schemas.openxmlformats.org/presentationml/2006/main">
  <p:tag name="KSO_WM_BEAUTIFY_FLAG" val="#fgm#"/>
  <p:tag name="KSO_WM_FIGMA_FLAG" val="#fgm#"/>
  <p:tag name="KSO_WM_UNIT_INDEX" val="1"/>
  <p:tag name="KSO_WM_UNIT_TYPE" val="a"/>
  <p:tag name="KSO_WM_LAYOUT_CHECK_HASH" val="a2abc99706dc1c9a4afb62c5611859328d478145"/>
  <p:tag name="KSO_WM_NEWLAYOUT_GROUP_ID" val="layout_63"/>
  <p:tag name="KSO_WM_NEWLAYOUT_ID" val="slide_5f00fb856a8539b3"/>
</p:tagLst>
</file>

<file path=ppt/tags/tag155.xml><?xml version="1.0" encoding="utf-8"?>
<p:tagLst xmlns:p="http://schemas.openxmlformats.org/presentationml/2006/main">
  <p:tag name="KSO_WM_BEAUTIFY_FLAG" val="#fgm#"/>
  <p:tag name="KSO_WM_FIGMA_FLAG" val="#fgm#"/>
  <p:tag name="KSO_WM_UNIT_INDEX" val="1"/>
  <p:tag name="KSO_WM_UNIT_TYPE" val="d"/>
</p:tagLst>
</file>

<file path=ppt/tags/tag15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5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5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5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60.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61.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65.xml><?xml version="1.0" encoding="utf-8"?>
<p:tagLst xmlns:p="http://schemas.openxmlformats.org/presentationml/2006/main">
  <p:tag name="KSO_WM_BEAUTIFY_FLAG" val="#fgm#"/>
  <p:tag name="KSO_WM_FIGMA_FLAG" val="#fgm#"/>
  <p:tag name="KSO_WM_UNIT_INDEX" val="1"/>
  <p:tag name="KSO_WM_UNIT_TYPE" val="a"/>
  <p:tag name="KSO_WM_LAYOUT_CHECK_HASH" val="e81eb5c3c2b0deec7013bdd6fbc6ac52c71371b6"/>
  <p:tag name="KSO_WM_NEWLAYOUT_GROUP_ID" val="layout_57"/>
  <p:tag name="KSO_WM_NEWLAYOUT_ID" val="slide_138b38c969135e9e"/>
</p:tagLst>
</file>

<file path=ppt/tags/tag166.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1_1"/>
  <p:tag name="KSO_WM_UNIT_TYPE" val="l_h_i"/>
</p:tagLst>
</file>

<file path=ppt/tags/tag167.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16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6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70.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2_1"/>
  <p:tag name="KSO_WM_UNIT_TYPE" val="l_h_i"/>
</p:tagLst>
</file>

<file path=ppt/tags/tag171.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17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73.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74.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3_1"/>
  <p:tag name="KSO_WM_UNIT_TYPE" val="l_h_i"/>
</p:tagLst>
</file>

<file path=ppt/tags/tag175.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176.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77.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8.xml><?xml version="1.0" encoding="utf-8"?>
<p:tagLst xmlns:p="http://schemas.openxmlformats.org/presentationml/2006/main">
  <p:tag name="KSO_WM_BEAUTIFY_FLAG" val="#fgm#"/>
  <p:tag name="KSO_WM_FIGMA_FLAG" val="#fgm#"/>
  <p:tag name="KSO_WM_UNIT_INDEX" val="1"/>
  <p:tag name="KSO_WM_UNIT_TYPE" val="a"/>
  <p:tag name="KSO_WM_LAYOUT_CHECK_HASH" val="33b83f988b0b3dddb577763f38ea127841509078"/>
  <p:tag name="KSO_WM_NEWLAYOUT_GROUP_ID" val="layout_61"/>
  <p:tag name="KSO_WM_NEWLAYOUT_ID" val="slide_15cb9f4c4c6c7b02"/>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81.xml><?xml version="1.0" encoding="utf-8"?>
<p:tagLst xmlns:p="http://schemas.openxmlformats.org/presentationml/2006/main">
  <p:tag name="KSO_WM_BEAUTIFY_FLAG" val="#fgm#"/>
  <p:tag name="KSO_WM_FIGMA_FLAG" val="#fgm#"/>
  <p:tag name="KSO_WM_UNIT_INDEX" val="1"/>
  <p:tag name="KSO_WM_UNIT_TYPE" val="a"/>
  <p:tag name="KSO_WM_LAYOUT_CHECK_HASH" val="336d6857c7390a0fead7cae09419ba9dd0e3e593"/>
  <p:tag name="KSO_WM_NEWLAYOUT_GROUP_ID" val="layout_3"/>
  <p:tag name="KSO_WM_NEWLAYOUT_ID" val="slide_2f79b00f4b17b7be"/>
</p:tagLst>
</file>

<file path=ppt/tags/tag182.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1_1"/>
  <p:tag name="KSO_WM_UNIT_TYPE" val="l_h_i"/>
</p:tagLst>
</file>

<file path=ppt/tags/tag183.xml><?xml version="1.0" encoding="utf-8"?>
<p:tagLst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184.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85.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86.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2_1"/>
  <p:tag name="KSO_WM_UNIT_TYPE" val="l_h_i"/>
</p:tagLst>
</file>

<file path=ppt/tags/tag187.xml><?xml version="1.0" encoding="utf-8"?>
<p:tagLst xmlns:p="http://schemas.openxmlformats.org/presentationml/2006/main">
  <p:tag name="KSO_WM_FIGMA_DECORATION_INDEX" val="8"/>
  <p:tag name="$PH_EXT" val="1"/>
  <p:tag name="KSO_WM_BEAUTIFY_FLAG" val="#fgm#"/>
  <p:tag name="KSO_WM_DIAGRAM_GROUP_CODE" val="1"/>
  <p:tag name="KSO_WM_FIGMA_FLAG" val="#fgm#"/>
  <p:tag name="KSO_WM_UNIT_INDEX" val="1_2_1"/>
  <p:tag name="KSO_WM_UNIT_TYPE" val="l_h_x"/>
</p:tagLst>
</file>

<file path=ppt/tags/tag18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8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9.xml><?xml version="1.0" encoding="utf-8"?>
<p:tagLst xmlns:p="http://schemas.openxmlformats.org/presentationml/2006/main">
  <p:tag name="KSO_WM_BEAUTIFY_FLAG" val="#fgm#"/>
  <p:tag name="KSO_WM_FIGMA_FLAG" val="#fgm#"/>
  <p:tag name="KSO_WM_UNIT_INDEX" val="1"/>
  <p:tag name="KSO_WM_UNIT_TYPE" val="d"/>
</p:tagLst>
</file>

<file path=ppt/tags/tag190.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3_1"/>
  <p:tag name="KSO_WM_UNIT_TYPE" val="l_h_i"/>
</p:tagLst>
</file>

<file path=ppt/tags/tag191.xml><?xml version="1.0" encoding="utf-8"?>
<p:tagLst xmlns:p="http://schemas.openxmlformats.org/presentationml/2006/main">
  <p:tag name="KSO_WM_FIGMA_DECORATION_INDEX" val="9"/>
  <p:tag name="$PH_EXT" val="1"/>
  <p:tag name="KSO_WM_BEAUTIFY_FLAG" val="#fgm#"/>
  <p:tag name="KSO_WM_DIAGRAM_GROUP_CODE" val="1"/>
  <p:tag name="KSO_WM_FIGMA_FLAG" val="#fgm#"/>
  <p:tag name="KSO_WM_UNIT_INDEX" val="1_3_1"/>
  <p:tag name="KSO_WM_UNIT_TYPE" val="l_h_x"/>
</p:tagLst>
</file>

<file path=ppt/tags/tag192.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93.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197.xml><?xml version="1.0" encoding="utf-8"?>
<p:tagLst xmlns:p="http://schemas.openxmlformats.org/presentationml/2006/main">
  <p:tag name="KSO_WM_BEAUTIFY_FLAG" val="#fgm#"/>
  <p:tag name="KSO_WM_FIGMA_FLAG" val="#fgm#"/>
  <p:tag name="KSO_WM_UNIT_INDEX" val="1"/>
  <p:tag name="KSO_WM_UNIT_TYPE" val="a"/>
  <p:tag name="KSO_WM_LAYOUT_CHECK_HASH" val="bcb2f83b845f6cd2286015d22d6db1277c212482"/>
  <p:tag name="KSO_WM_NEWLAYOUT_GROUP_ID" val="layout_10012"/>
  <p:tag name="KSO_WM_NEWLAYOUT_ID" val="slide_b9fb2f82040eace4"/>
</p:tagLst>
</file>

<file path=ppt/tags/tag198.xml><?xml version="1.0" encoding="utf-8"?>
<p:tagLst xmlns:p="http://schemas.openxmlformats.org/presentationml/2006/main">
  <p:tag name="KSO_WM_BEAUTIFY_FLAG" val="#fgm#"/>
  <p:tag name="KSO_WM_FIGMA_FLAG" val="#fgm#"/>
  <p:tag name="KSO_WM_UNIT_INDEX" val="1"/>
  <p:tag name="KSO_WM_UNIT_TYPE" val="d"/>
</p:tagLst>
</file>

<file path=ppt/tags/tag19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0.xml><?xml version="1.0" encoding="utf-8"?>
<p:tagLst xmlns:p="http://schemas.openxmlformats.org/presentationml/2006/main">
  <p:tag name="KSO_WM_FIGMA_DECORATION_INDEX" val="17_contentModel"/>
  <p:tag name="$PH_EXT" val="2"/>
  <p:tag name="KSO_WM_BEAUTIFY_FLAG" val="#fgm#"/>
  <p:tag name="KSO_WM_FIGMA_FLAG" val="#fgm#"/>
  <p:tag name="KSO_WM_SYNC_SLIDE_TEXT" val="1"/>
  <p:tag name="KSO_WM_UNIT_INDEX" val="1_1"/>
  <p:tag name="KSO_WM_UNIT_TYPE" val="l_i"/>
</p:tagLst>
</file>

<file path=ppt/tags/tag20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0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0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03.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04.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05.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206.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10.xml><?xml version="1.0" encoding="utf-8"?>
<p:tagLst xmlns:p="http://schemas.openxmlformats.org/presentationml/2006/main">
  <p:tag name="KSO_WM_BEAUTIFY_FLAG" val="#fgm#"/>
  <p:tag name="KSO_WM_FIGMA_FLAG" val="#fgm#"/>
  <p:tag name="KSO_WM_UNIT_INDEX" val="1"/>
  <p:tag name="KSO_WM_UNIT_TYPE" val="a"/>
  <p:tag name="KSO_WM_LAYOUT_CHECK_HASH" val="dd69898edc795c93e81be9700c69487ec3e885f1"/>
  <p:tag name="KSO_WM_NEWLAYOUT_GROUP_ID" val="layout_27"/>
  <p:tag name="KSO_WM_NEWLAYOUT_ID" val="slide_bbec08b93f7bcfad"/>
</p:tagLst>
</file>

<file path=ppt/tags/tag211.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1_1"/>
  <p:tag name="KSO_WM_UNIT_TYPE" val="l_h_i"/>
</p:tagLst>
</file>

<file path=ppt/tags/tag212.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Lst>
</file>

<file path=ppt/tags/tag21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1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15.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2_1"/>
  <p:tag name="KSO_WM_UNIT_TYPE" val="l_h_i"/>
</p:tagLst>
</file>

<file path=ppt/tags/tag216.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Lst>
</file>

<file path=ppt/tags/tag217.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18.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19.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3_1"/>
  <p:tag name="KSO_WM_UNIT_TYPE" val="l_h_i"/>
</p:tagLst>
</file>

<file path=ppt/tags/tag22.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20.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Lst>
</file>

<file path=ppt/tags/tag221.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22.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26.xml><?xml version="1.0" encoding="utf-8"?>
<p:tagLst xmlns:p="http://schemas.openxmlformats.org/presentationml/2006/main">
  <p:tag name="KSO_WM_BEAUTIFY_FLAG" val="#fgm#"/>
  <p:tag name="KSO_WM_FIGMA_FLAG" val="#fgm#"/>
  <p:tag name="KSO_WM_UNIT_INDEX" val="1"/>
  <p:tag name="KSO_WM_UNIT_TYPE" val="a"/>
  <p:tag name="KSO_WM_LAYOUT_CHECK_HASH" val="5360548b492a22e8fa6b1e49066d5b96be19bfc9"/>
  <p:tag name="KSO_WM_NEWLAYOUT_GROUP_ID" val="layout_2"/>
  <p:tag name="KSO_WM_NEWLAYOUT_ID" val="slide_dbd12360534da726"/>
</p:tagLst>
</file>

<file path=ppt/tags/tag227.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228.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22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3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31.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2_1"/>
  <p:tag name="KSO_WM_UNIT_TYPE" val="l_h_i"/>
</p:tagLst>
</file>

<file path=ppt/tags/tag232.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23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34.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3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236.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23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3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4.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42.xml><?xml version="1.0" encoding="utf-8"?>
<p:tagLst xmlns:p="http://schemas.openxmlformats.org/presentationml/2006/main">
  <p:tag name="KSO_WM_BEAUTIFY_FLAG" val="#fgm#"/>
  <p:tag name="KSO_WM_FIGMA_FLAG" val="#fgm#"/>
  <p:tag name="KSO_WM_UNIT_INDEX" val="1"/>
  <p:tag name="KSO_WM_UNIT_TYPE" val="a"/>
  <p:tag name="KSO_WM_LAYOUT_CHECK_HASH" val="498d949d1e4c8281247817ee49363f2e4a81c201"/>
  <p:tag name="KSO_WM_NEWLAYOUT_GROUP_ID" val="layout_6"/>
  <p:tag name="KSO_WM_NEWLAYOUT_ID" val="slide_20c7e24892b2d060"/>
</p:tagLst>
</file>

<file path=ppt/tags/tag243.xml><?xml version="1.0" encoding="utf-8"?>
<p:tagLst xmlns:p="http://schemas.openxmlformats.org/presentationml/2006/main">
  <p:tag name="KSO_WM_BEAUTIFY_FLAG" val="#fgm#"/>
  <p:tag name="KSO_WM_FIGMA_FLAG" val="#fgm#"/>
  <p:tag name="KSO_WM_UNIT_INDEX" val="1"/>
  <p:tag name="KSO_WM_UNIT_TYPE" val="d"/>
</p:tagLst>
</file>

<file path=ppt/tags/tag244.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24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46.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47.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24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4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50.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Lst>
</file>

<file path=ppt/tags/tag251.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52.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56.xml><?xml version="1.0" encoding="utf-8"?>
<p:tagLst xmlns:p="http://schemas.openxmlformats.org/presentationml/2006/main">
  <p:tag name="KSO_WM_BEAUTIFY_FLAG" val="#fgm#"/>
  <p:tag name="KSO_WM_FIGMA_FLAG" val="#fgm#"/>
  <p:tag name="KSO_WM_UNIT_INDEX" val="1"/>
  <p:tag name="KSO_WM_UNIT_TYPE" val="a"/>
  <p:tag name="KSO_WM_LAYOUT_CHECK_HASH" val="a9fb71321c6f52c340c5419bb9e6db5a9146dcea"/>
  <p:tag name="KSO_WM_NEWLAYOUT_GROUP_ID" val="layout_48"/>
  <p:tag name="KSO_WM_NEWLAYOUT_ID" val="slide_81d8e711c58b27d4"/>
</p:tagLst>
</file>

<file path=ppt/tags/tag257.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258.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25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6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61.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262.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26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64.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6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266.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26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6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72.xml><?xml version="1.0" encoding="utf-8"?>
<p:tagLst xmlns:p="http://schemas.openxmlformats.org/presentationml/2006/main">
  <p:tag name="KSO_WM_BEAUTIFY_FLAG" val="#fgm#"/>
  <p:tag name="KSO_WM_FIGMA_FLAG" val="#fgm#"/>
  <p:tag name="KSO_WM_UNIT_INDEX" val="1"/>
  <p:tag name="KSO_WM_UNIT_TYPE" val="a"/>
  <p:tag name="KSO_WM_LAYOUT_CHECK_HASH" val="d7d516c6fd5a3a5b6d544ecf98f3bb8adce1d153"/>
  <p:tag name="KSO_WM_NEWLAYOUT_GROUP_ID" val="layout_26"/>
  <p:tag name="KSO_WM_NEWLAYOUT_ID" val="slide_351695b9d561403a"/>
</p:tagLst>
</file>

<file path=ppt/tags/tag273.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274.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27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76.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77.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278.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279.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8.xml><?xml version="1.0" encoding="utf-8"?>
<p:tagLst xmlns:p="http://schemas.openxmlformats.org/presentationml/2006/main">
  <p:tag name="KSO_WM_BEAUTIFY_FLAG" val="#fgm#"/>
  <p:tag name="KSO_WM_FIGMA_FLAG" val="#fgm#"/>
  <p:tag name="KSO_WM_UNIT_INDEX" val="1"/>
  <p:tag name="KSO_WM_UNIT_TYPE" val="a"/>
  <p:tag name="KSO_WM_LAYOUT_CHECK_HASH" val="916db99aea2f086d5e84b83ecac8029b4f655fd4"/>
  <p:tag name="KSO_WM_NEWLAYOUT_GROUP_ID" val="layout_39"/>
  <p:tag name="KSO_WM_NEWLAYOUT_ID" val="slide_865fe7baa74391ac"/>
</p:tagLst>
</file>

<file path=ppt/tags/tag280.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84.xml><?xml version="1.0" encoding="utf-8"?>
<p:tagLst xmlns:p="http://schemas.openxmlformats.org/presentationml/2006/main">
  <p:tag name="KSO_WM_BEAUTIFY_FLAG" val="#fgm#"/>
  <p:tag name="KSO_WM_FIGMA_FLAG" val="#fgm#"/>
  <p:tag name="KSO_WM_UNIT_INDEX" val="1"/>
  <p:tag name="KSO_WM_UNIT_TYPE" val="a"/>
  <p:tag name="KSO_WM_LAYOUT_CHECK_HASH" val="0d97f12a5ae2c82fea7b3b0ad96c8a1984116d06"/>
  <p:tag name="KSO_WM_NEWLAYOUT_GROUP_ID" val="layout_53"/>
  <p:tag name="KSO_WM_NEWLAYOUT_ID" val="slide_3e9887b6c51e8c40"/>
</p:tagLst>
</file>

<file path=ppt/tags/tag28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286.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28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88.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89.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29.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290.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29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9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296.xml><?xml version="1.0" encoding="utf-8"?>
<p:tagLst xmlns:p="http://schemas.openxmlformats.org/presentationml/2006/main">
  <p:tag name="KSO_WM_BEAUTIFY_FLAG" val="#fgm#"/>
  <p:tag name="KSO_WM_FIGMA_FLAG" val="#fgm#"/>
  <p:tag name="KSO_WM_UNIT_INDEX" val="1"/>
  <p:tag name="KSO_WM_UNIT_TYPE" val="a"/>
  <p:tag name="KSO_WM_LAYOUT_CHECK_HASH" val="91484f988394f197245a1e73d229b81ff38d997f"/>
  <p:tag name="KSO_WM_NEWLAYOUT_GROUP_ID" val="layout_51"/>
  <p:tag name="KSO_WM_NEWLAYOUT_ID" val="slide_f69763b30c47eb31"/>
</p:tagLst>
</file>

<file path=ppt/tags/tag297.xml><?xml version="1.0" encoding="utf-8"?>
<p:tagLst xmlns:p="http://schemas.openxmlformats.org/presentationml/2006/main">
  <p:tag name="KSO_WM_BEAUTIFY_FLAG" val="#fgm#"/>
  <p:tag name="KSO_WM_FIGMA_FLAG" val="#fgm#"/>
  <p:tag name="KSO_WM_UNIT_INDEX" val="1"/>
  <p:tag name="KSO_WM_UNIT_TYPE" val="d"/>
</p:tagLst>
</file>

<file path=ppt/tags/tag29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9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0.xml><?xml version="1.0" encoding="utf-8"?>
<p:tagLst xmlns:p="http://schemas.openxmlformats.org/presentationml/2006/main">
  <p:tag name="KSO_WM_FIGMA_DECORATION_INDEX" val="1"/>
  <p:tag name="$PH_EXT" val="1"/>
  <p:tag name="KSO_WM_BEAUTIFY_FLAG" val="#fgm#"/>
  <p:tag name="KSO_WM_DIAGRAM_GROUP_CODE" val="1"/>
  <p:tag name="KSO_WM_FIGMA_FLAG" val="#fgm#"/>
  <p:tag name="KSO_WM_UNIT_INDEX" val="1_1_1"/>
  <p:tag name="KSO_WM_UNIT_TYPE" val="l_h_x"/>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03.xml><?xml version="1.0" encoding="utf-8"?>
<p:tagLst xmlns:p="http://schemas.openxmlformats.org/presentationml/2006/main">
  <p:tag name="KSO_WM_BEAUTIFY_FLAG" val="#fgm#"/>
  <p:tag name="KSO_WM_FIGMA_FLAG" val="#fgm#"/>
  <p:tag name="KSO_WM_UNIT_INDEX" val="1"/>
  <p:tag name="KSO_WM_UNIT_TYPE" val="a"/>
  <p:tag name="KSO_WM_LAYOUT_CHECK_HASH" val="3ae554258a8f82acd71d73408cb06be25756e303"/>
  <p:tag name="KSO_WM_NEWLAYOUT_GROUP_ID" val="layout_10009"/>
  <p:tag name="KSO_WM_NEWLAYOUT_ID" val="slide_c3e04deeb08e51db"/>
</p:tagLst>
</file>

<file path=ppt/tags/tag304.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30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06.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10.xml><?xml version="1.0" encoding="utf-8"?>
<p:tagLst xmlns:p="http://schemas.openxmlformats.org/presentationml/2006/main">
  <p:tag name="KSO_WM_BEAUTIFY_FLAG" val="#fgm#"/>
  <p:tag name="KSO_WM_FIGMA_FLAG" val="#fgm#"/>
  <p:tag name="KSO_WM_UNIT_INDEX" val="1"/>
  <p:tag name="KSO_WM_UNIT_TYPE" val="a"/>
  <p:tag name="KSO_WM_LAYOUT_CHECK_HASH" val="ae3252d35f3404938ae1793242c75b1f58661390"/>
  <p:tag name="KSO_WM_NEWLAYOUT_GROUP_ID" val="layout_34"/>
  <p:tag name="KSO_WM_NEWLAYOUT_ID" val="slide_c6189eb0a0adc534"/>
</p:tagLst>
</file>

<file path=ppt/tags/tag311.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312.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13.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14.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31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1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2.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20.xml><?xml version="1.0" encoding="utf-8"?>
<p:tagLst xmlns:p="http://schemas.openxmlformats.org/presentationml/2006/main">
  <p:tag name="KSO_WM_BEAUTIFY_FLAG" val="#fgm#"/>
  <p:tag name="KSO_WM_FIGMA_FLAG" val="#fgm#"/>
  <p:tag name="KSO_WM_UNIT_INDEX" val="1"/>
  <p:tag name="KSO_WM_UNIT_TYPE" val="a"/>
  <p:tag name="KSO_WM_LAYOUT_CHECK_HASH" val="91abd1f2a2e50da2ff618255cedb0937bc24ae85"/>
  <p:tag name="KSO_WM_NEWLAYOUT_GROUP_ID" val="layout_42"/>
  <p:tag name="KSO_WM_NEWLAYOUT_ID" val="slide_dfd9a5fd5a135c44"/>
</p:tagLst>
</file>

<file path=ppt/tags/tag321.xml><?xml version="1.0" encoding="utf-8"?>
<p:tagLst xmlns:p="http://schemas.openxmlformats.org/presentationml/2006/main">
  <p:tag name="KSO_WM_BEAUTIFY_FLAG" val="#fgm#"/>
  <p:tag name="KSO_WM_FIGMA_FLAG" val="#fgm#"/>
  <p:tag name="KSO_WM_UNIT_INDEX" val="1"/>
  <p:tag name="KSO_WM_UNIT_TYPE" val="d"/>
</p:tagLst>
</file>

<file path=ppt/tags/tag32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32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2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28.xml><?xml version="1.0" encoding="utf-8"?>
<p:tagLst xmlns:p="http://schemas.openxmlformats.org/presentationml/2006/main">
  <p:tag name="KSO_WM_BEAUTIFY_FLAG" val="#fgm#"/>
  <p:tag name="KSO_WM_FIGMA_FLAG" val="#fgm#"/>
  <p:tag name="KSO_WM_UNIT_INDEX" val="1"/>
  <p:tag name="KSO_WM_UNIT_TYPE" val="a"/>
  <p:tag name="KSO_WM_LAYOUT_CHECK_HASH" val="29f38a86dc14a0969e97f7f7cb647b75211dc8c1"/>
  <p:tag name="KSO_WM_NEWLAYOUT_GROUP_ID" val="layout_10013"/>
  <p:tag name="KSO_WM_NEWLAYOUT_ID" val="slide_bd4d551519a82ed2"/>
</p:tagLst>
</file>

<file path=ppt/tags/tag329.xml><?xml version="1.0" encoding="utf-8"?>
<p:tagLst xmlns:p="http://schemas.openxmlformats.org/presentationml/2006/main">
  <p:tag name="KSO_WM_BEAUTIFY_FLAG" val="#fgm#"/>
  <p:tag name="KSO_WM_FIGMA_FLAG" val="#fgm#"/>
  <p:tag name="KSO_WM_UNIT_INDEX" val="1"/>
  <p:tag name="KSO_WM_UNIT_TYPE" val="d"/>
</p:tagLst>
</file>

<file path=ppt/tags/tag33.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33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31.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35.xml><?xml version="1.0" encoding="utf-8"?>
<p:tagLst xmlns:p="http://schemas.openxmlformats.org/presentationml/2006/main">
  <p:tag name="KSO_WM_BEAUTIFY_FLAG" val="#fgm#"/>
  <p:tag name="KSO_WM_FIGMA_FLAG" val="#fgm#"/>
  <p:tag name="KSO_WM_UNIT_INDEX" val="1"/>
  <p:tag name="KSO_WM_UNIT_TYPE" val="a"/>
  <p:tag name="KSO_WM_LAYOUT_CHECK_HASH" val="0a275f22e474b059a7f3144b56715ff6f93bf326"/>
  <p:tag name="KSO_WM_NEWLAYOUT_GROUP_ID" val="layout_30"/>
  <p:tag name="KSO_WM_NEWLAYOUT_ID" val="slide_e77d94775274ca14"/>
</p:tagLst>
</file>

<file path=ppt/tags/tag336.xml><?xml version="1.0" encoding="utf-8"?>
<p:tagLst xmlns:p="http://schemas.openxmlformats.org/presentationml/2006/main">
  <p:tag name="KSO_WM_BEAUTIFY_FLAG" val="#fgm#"/>
  <p:tag name="KSO_WM_FIGMA_FLAG" val="#fgm#"/>
  <p:tag name="KSO_WM_UNIT_INDEX" val="1"/>
  <p:tag name="KSO_WM_UNIT_TYPE" val="d"/>
</p:tagLst>
</file>

<file path=ppt/tags/tag337.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33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3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4.xml><?xml version="1.0" encoding="utf-8"?>
<p:tagLst xmlns:p="http://schemas.openxmlformats.org/presentationml/2006/main">
  <p:tag name="KSO_WM_FIGMA_DECORATION_INDEX" val="2"/>
  <p:tag name="$PH_EXT" val="1"/>
  <p:tag name="KSO_WM_BEAUTIFY_FLAG" val="#fgm#"/>
  <p:tag name="KSO_WM_DIAGRAM_GROUP_CODE" val="1"/>
  <p:tag name="KSO_WM_FIGMA_FLAG" val="#fgm#"/>
  <p:tag name="KSO_WM_UNIT_INDEX" val="1_2_1"/>
  <p:tag name="KSO_WM_UNIT_TYPE" val="l_h_x"/>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43.xml><?xml version="1.0" encoding="utf-8"?>
<p:tagLst xmlns:p="http://schemas.openxmlformats.org/presentationml/2006/main">
  <p:tag name="KSO_WM_BEAUTIFY_FLAG" val="#fgm#"/>
  <p:tag name="KSO_WM_FIGMA_FLAG" val="#fgm#"/>
  <p:tag name="KSO_WM_UNIT_INDEX" val="1"/>
  <p:tag name="KSO_WM_UNIT_TYPE" val="a"/>
  <p:tag name="KSO_WM_LAYOUT_CHECK_HASH" val="66f8ec1d7c592686c6478d8662d91025ea18f4b7"/>
  <p:tag name="KSO_WM_NEWLAYOUT_GROUP_ID" val="layout_10003"/>
  <p:tag name="KSO_WM_NEWLAYOUT_ID" val="slide_8cce582f37f77cb5"/>
</p:tagLst>
</file>

<file path=ppt/tags/tag344.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4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346.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47.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48.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34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3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50.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351.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352.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56.xml><?xml version="1.0" encoding="utf-8"?>
<p:tagLst xmlns:p="http://schemas.openxmlformats.org/presentationml/2006/main">
  <p:tag name="KSO_WM_BEAUTIFY_FLAG" val="#fgm#"/>
  <p:tag name="KSO_WM_FIGMA_FLAG" val="#fgm#"/>
  <p:tag name="KSO_WM_UNIT_INDEX" val="1"/>
  <p:tag name="KSO_WM_UNIT_TYPE" val="a"/>
  <p:tag name="KSO_WM_LAYOUT_CHECK_HASH" val="d18ab781064cbc487b82105573bb4e353f1c6765"/>
  <p:tag name="KSO_WM_NEWLAYOUT_GROUP_ID" val="layout_59"/>
  <p:tag name="KSO_WM_NEWLAYOUT_ID" val="slide_a0139072b4997ff5"/>
</p:tagLst>
</file>

<file path=ppt/tags/tag357.xml><?xml version="1.0" encoding="utf-8"?>
<p:tagLst xmlns:p="http://schemas.openxmlformats.org/presentationml/2006/main">
  <p:tag name="KSO_WM_BEAUTIFY_FLAG" val="#fgm#"/>
  <p:tag name="KSO_WM_FIGMA_FLAG" val="#fgm#"/>
  <p:tag name="KSO_WM_UNIT_INDEX" val="1"/>
  <p:tag name="KSO_WM_UNIT_TYPE" val="d"/>
</p:tagLst>
</file>

<file path=ppt/tags/tag358.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35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36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64.xml><?xml version="1.0" encoding="utf-8"?>
<p:tagLst xmlns:p="http://schemas.openxmlformats.org/presentationml/2006/main">
  <p:tag name="KSO_WM_BEAUTIFY_FLAG" val="#fgm#"/>
  <p:tag name="KSO_WM_FIGMA_FLAG" val="#fgm#"/>
  <p:tag name="KSO_WM_UNIT_INDEX" val="1"/>
  <p:tag name="KSO_WM_UNIT_TYPE" val="a"/>
  <p:tag name="KSO_WM_LAYOUT_CHECK_HASH" val="9f3ee6e78a0557329c8a1f1b59bbdc671c1bfaf3"/>
  <p:tag name="KSO_WM_NEWLAYOUT_GROUP_ID" val="layout_10007"/>
  <p:tag name="KSO_WM_NEWLAYOUT_ID" val="slide_a93629e32f0363b8"/>
</p:tagLst>
</file>

<file path=ppt/tags/tag36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66.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67.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68.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36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37.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370.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74.xml><?xml version="1.0" encoding="utf-8"?>
<p:tagLst xmlns:p="http://schemas.openxmlformats.org/presentationml/2006/main">
  <p:tag name="KSO_WM_BEAUTIFY_FLAG" val="#fgm#"/>
  <p:tag name="KSO_WM_FIGMA_FLAG" val="#fgm#"/>
  <p:tag name="KSO_WM_UNIT_INDEX" val="1"/>
  <p:tag name="KSO_WM_UNIT_TYPE" val="a"/>
  <p:tag name="KSO_WM_LAYOUT_CHECK_HASH" val="967eda036493844112f66bb12f1db3109aca8360"/>
  <p:tag name="KSO_WM_NEWLAYOUT_GROUP_ID" val="layout_10014"/>
  <p:tag name="KSO_WM_NEWLAYOUT_ID" val="slide_b2d098f594b06fea"/>
</p:tagLst>
</file>

<file path=ppt/tags/tag375.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37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7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8.xml><?xml version="1.0" encoding="utf-8"?>
<p:tagLst xmlns:p="http://schemas.openxmlformats.org/presentationml/2006/main">
  <p:tag name="KSO_WM_FIGMA_DECORATION_INDEX" val="3"/>
  <p:tag name="$PH_EXT" val="1"/>
  <p:tag name="KSO_WM_BEAUTIFY_FLAG" val="#fgm#"/>
  <p:tag name="KSO_WM_DIAGRAM_GROUP_CODE" val="1"/>
  <p:tag name="KSO_WM_FIGMA_FLAG" val="#fgm#"/>
  <p:tag name="KSO_WM_UNIT_INDEX" val="1_3_1"/>
  <p:tag name="KSO_WM_UNIT_TYPE" val="l_h_x"/>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81.xml><?xml version="1.0" encoding="utf-8"?>
<p:tagLst xmlns:p="http://schemas.openxmlformats.org/presentationml/2006/main">
  <p:tag name="KSO_WM_BEAUTIFY_FLAG" val="#fgm#"/>
  <p:tag name="KSO_WM_FIGMA_FLAG" val="#fgm#"/>
  <p:tag name="KSO_WM_UNIT_INDEX" val="1"/>
  <p:tag name="KSO_WM_UNIT_TYPE" val="a"/>
  <p:tag name="KSO_WM_LAYOUT_CHECK_HASH" val="eb6a5c043f1a7564a67377956f52bf190bed6446"/>
  <p:tag name="KSO_WM_NEWLAYOUT_GROUP_ID" val="layout_10004"/>
  <p:tag name="KSO_WM_NEWLAYOUT_ID" val="slide_b78e5c9395481cf5"/>
</p:tagLst>
</file>

<file path=ppt/tags/tag382.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38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8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8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38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8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388.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38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3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390.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394.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395.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bd2ac8db20c2cc3fb225361f6fb5f5d0549a0fe9"/>
  <p:tag name="KSO_WM_NEWLAYOUT_GROUP_ID" val="layout_1-5"/>
  <p:tag name="KSO_WM_NEWLAYOUT_ID" val="slide_61223ae7a7f7aefc"/>
</p:tagLst>
</file>

<file path=ppt/tags/tag396.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Lst>
</file>

<file path=ppt/tags/tag397.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Lst>
</file>

<file path=ppt/tags/tag39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99.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Lst>
</file>

<file path=ppt/tags/tag4.xml><?xml version="1.0" encoding="utf-8"?>
<p:tagLst xmlns:p="http://schemas.openxmlformats.org/presentationml/2006/main">
  <p:tag name="KSO_WM_BEAUTIFY_FLAG" val="#fgm#"/>
  <p:tag name="KSO_WM_FIGMA_FLAG" val="#fgm#"/>
  <p:tag name="KSO_WM_UNIT_INDEX" val="1"/>
  <p:tag name="KSO_WM_UNIT_TYPE" val="a"/>
  <p:tag name="KSO_WM_LAYOUT_CHECK_HASH" val="c8712169d9a7b7c9d98a8d59ff6194be1db431fb"/>
  <p:tag name="KSO_WM_NEWLAYOUT_GROUP_ID" val="layout_62"/>
  <p:tag name="KSO_WM_NEWLAYOUT_ID" val="slide_5d511e6d513da58e"/>
</p:tagLst>
</file>

<file path=ppt/tags/tag40.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400.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Lst>
</file>

<file path=ppt/tags/tag40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402.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Lst>
</file>

<file path=ppt/tags/tag403.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Lst>
</file>

<file path=ppt/tags/tag404.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405.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Lst>
</file>

<file path=ppt/tags/tag406.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4_2"/>
  <p:tag name="KSO_WM_UNIT_TYPE" val="l_h_i"/>
</p:tagLst>
</file>

<file path=ppt/tags/tag407.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 name="KSO_WM_TEMPLATE_INDEX" val="40480201"/>
  <p:tag name="KSO_WM_TEMPLATE_CATEGORY" val="custom"/>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 name="KSO_WM_TEMPLATE_INDEX" val="40480201"/>
  <p:tag name="KSO_WM_TEMPLATE_CATEGORY" val="custo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413.xml><?xml version="1.0" encoding="utf-8"?>
<p:tagLst xmlns:p="http://schemas.openxmlformats.org/presentationml/2006/main">
  <p:tag name="KSO_WM_UNIT_TYPE" val="i"/>
  <p:tag name="KSO_WM_UNIT_INDEX" val="1"/>
  <p:tag name="KSO_WM_BEAUTIFY_FLAG" val="#wm#"/>
  <p:tag name="KSO_WM_TAG_VERSION" val="3.0"/>
  <p:tag name="KSO_WM_UNIT_ISCONTENTSTITLE" val="1"/>
  <p:tag name="LayoutZOrder" val="2"/>
  <p:tag name="KSO_WM_UNIT_ID" val="_2*i*1"/>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14.xml><?xml version="1.0" encoding="utf-8"?>
<p:tagLst xmlns:p="http://schemas.openxmlformats.org/presentationml/2006/main">
  <p:tag name="KSO_WM_UNIT_TYPE" val="i"/>
  <p:tag name="KSO_WM_UNIT_INDEX" val="3"/>
  <p:tag name="KSO_WM_BEAUTIFY_FLAG" val="#wm#"/>
  <p:tag name="KSO_WM_TAG_VERSION" val="3.0"/>
  <p:tag name="KSO_WM_UNIT_ISCONTENTSTITLE" val="1"/>
  <p:tag name="LayoutZOrder" val="3"/>
  <p:tag name="KSO_WM_UNIT_ID" val="_2*i*3"/>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15.xml><?xml version="1.0" encoding="utf-8"?>
<p:tagLst xmlns:p="http://schemas.openxmlformats.org/presentationml/2006/main">
  <p:tag name="KSO_WM_UNIT_TYPE" val="i"/>
  <p:tag name="KSO_WM_UNIT_INDEX" val="5"/>
  <p:tag name="KSO_WM_BEAUTIFY_FLAG" val="#wm#"/>
  <p:tag name="KSO_WM_TAG_VERSION" val="3.0"/>
  <p:tag name="KSO_WM_UNIT_ISCONTENTSTITLE" val="1"/>
  <p:tag name="LayoutZOrder" val="4"/>
  <p:tag name="KSO_WM_UNIT_ID" val="_2*i*5"/>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16.xml><?xml version="1.0" encoding="utf-8"?>
<p:tagLst xmlns:p="http://schemas.openxmlformats.org/presentationml/2006/main">
  <p:tag name="KSO_WM_UNIT_TYPE" val="i"/>
  <p:tag name="KSO_WM_UNIT_INDEX" val="2"/>
  <p:tag name="KSO_WM_BEAUTIFY_FLAG" val="#wm#"/>
  <p:tag name="KSO_WM_TAG_VERSION" val="3.0"/>
  <p:tag name="KSO_WM_UNIT_ISCONTENTSTITLE" val="1"/>
  <p:tag name="LayoutZOrder" val="11"/>
  <p:tag name="KSO_WM_UNIT_ID" val="_2*i*2"/>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17.xml><?xml version="1.0" encoding="utf-8"?>
<p:tagLst xmlns:p="http://schemas.openxmlformats.org/presentationml/2006/main">
  <p:tag name="KSO_WM_UNIT_TYPE" val="i"/>
  <p:tag name="KSO_WM_UNIT_INDEX" val="4"/>
  <p:tag name="KSO_WM_BEAUTIFY_FLAG" val="#wm#"/>
  <p:tag name="KSO_WM_TAG_VERSION" val="3.0"/>
  <p:tag name="KSO_WM_UNIT_ISCONTENTSTITLE" val="1"/>
  <p:tag name="LayoutZOrder" val="12"/>
  <p:tag name="KSO_WM_UNIT_ID" val="_2*i*4"/>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18.xml><?xml version="1.0" encoding="utf-8"?>
<p:tagLst xmlns:p="http://schemas.openxmlformats.org/presentationml/2006/main">
  <p:tag name="KSO_WM_UNIT_TYPE" val="i"/>
  <p:tag name="KSO_WM_UNIT_INDEX" val="6"/>
  <p:tag name="KSO_WM_BEAUTIFY_FLAG" val="#wm#"/>
  <p:tag name="KSO_WM_TAG_VERSION" val="3.0"/>
  <p:tag name="KSO_WM_UNIT_ISCONTENTSTITLE" val="1"/>
  <p:tag name="LayoutZOrder" val="28"/>
  <p:tag name="KSO_WM_UNIT_ID" val="_2*i*6"/>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 name="KSO_WM_TEMPLATE_CATEGORY" val="custom"/>
  <p:tag name="KSO_WM_TEMPLATE_USER_THEME" val="1"/>
  <p:tag name="KSO_WM_TEMPLATE_INDEX" val="4048020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 name="KSO_WM_TEMPLATE_CATEGORY" val="custom"/>
  <p:tag name="KSO_WM_TEMPLATE_USER_THEME" val="1"/>
  <p:tag name="KSO_WM_UNIT_ISNUMDGMTITLE" val="0"/>
  <p:tag name="KSO_WM_UNIT_NOCLEAR" val="0"/>
  <p:tag name="KSO_WM_TEMPLATE_INDEX" val="40480201"/>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 name="KSO_WM_TEMPLATE_CATEGORY" val="custom"/>
  <p:tag name="KSO_WM_TEMPLATE_USER_THEME" val="1"/>
  <p:tag name="KSO_WM_UNIT_ISNUMDGMTITLE" val="0"/>
  <p:tag name="KSO_WM_UNIT_NOCLEAR" val="0"/>
  <p:tag name="KSO_WM_TEMPLATE_INDEX" val="40480201"/>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 name="KSO_WM_TEMPLATE_CATEGORY" val="custom"/>
  <p:tag name="KSO_WM_TEMPLATE_USER_THEME" val="1"/>
  <p:tag name="KSO_WM_UNIT_ISNUMDGMTITLE" val="0"/>
  <p:tag name="KSO_WM_UNIT_NOCLEAR" val="0"/>
  <p:tag name="KSO_WM_TEMPLATE_INDEX" val="40480201"/>
</p:tagLst>
</file>

<file path=ppt/tags/tag423.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424.xml><?xml version="1.0" encoding="utf-8"?>
<p:tagLst xmlns:p="http://schemas.openxmlformats.org/presentationml/2006/main">
  <p:tag name="KSO_WM_UNIT_TYPE" val="f"/>
  <p:tag name="KSO_WM_UNIT_INDEX" val="1"/>
  <p:tag name="KSO_WM_UNIT_ID" val="_3*f*1"/>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25.xml><?xml version="1.0" encoding="utf-8"?>
<p:tagLst xmlns:p="http://schemas.openxmlformats.org/presentationml/2006/main">
  <p:tag name="KSO_WM_UNIT_TYPE" val="f"/>
  <p:tag name="KSO_WM_UNIT_INDEX" val="2"/>
  <p:tag name="KSO_WM_UNIT_ID" val="_3*f*2"/>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26.xml><?xml version="1.0" encoding="utf-8"?>
<p:tagLst xmlns:p="http://schemas.openxmlformats.org/presentationml/2006/main">
  <p:tag name="KSO_WM_UNIT_ID" val="_3**"/>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27.xml><?xml version="1.0" encoding="utf-8"?>
<p:tagLst xmlns:p="http://schemas.openxmlformats.org/presentationml/2006/main">
  <p:tag name="KSO_WM_UNIT_ID" val="_3**"/>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28.xml><?xml version="1.0" encoding="utf-8"?>
<p:tagLst xmlns:p="http://schemas.openxmlformats.org/presentationml/2006/main">
  <p:tag name="KSO_WM_UNIT_ID" val="_3**"/>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29.xml><?xml version="1.0" encoding="utf-8"?>
<p:tagLst xmlns:p="http://schemas.openxmlformats.org/presentationml/2006/main">
  <p:tag name="KSO_WM_UNIT_TYPE" val="a"/>
  <p:tag name="KSO_WM_UNIT_INDEX" val="1"/>
  <p:tag name="KSO_WM_UNIT_ID" val="_3*a*1"/>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430.xml><?xml version="1.0" encoding="utf-8"?>
<p:tagLst xmlns:p="http://schemas.openxmlformats.org/presentationml/2006/main">
  <p:tag name="KSO_WM_UNIT_TYPE" val="f"/>
  <p:tag name="KSO_WM_UNIT_INDEX" val="1"/>
  <p:tag name="KSO_WM_UNIT_ID" val="_4*f*1"/>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31.xml><?xml version="1.0" encoding="utf-8"?>
<p:tagLst xmlns:p="http://schemas.openxmlformats.org/presentationml/2006/main">
  <p:tag name="KSO_WM_UNIT_TYPE" val="f"/>
  <p:tag name="KSO_WM_UNIT_INDEX" val="2"/>
  <p:tag name="KSO_WM_UNIT_ID" val="_4*f*2"/>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32.xml><?xml version="1.0" encoding="utf-8"?>
<p:tagLst xmlns:p="http://schemas.openxmlformats.org/presentationml/2006/main">
  <p:tag name="KSO_WM_UNIT_TYPE" val="f"/>
  <p:tag name="KSO_WM_UNIT_INDEX" val="3"/>
  <p:tag name="KSO_WM_UNIT_ID" val="_4*f*3"/>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33.xml><?xml version="1.0" encoding="utf-8"?>
<p:tagLst xmlns:p="http://schemas.openxmlformats.org/presentationml/2006/main">
  <p:tag name="KSO_WM_UNIT_TYPE" val="f"/>
  <p:tag name="KSO_WM_UNIT_INDEX" val="4"/>
  <p:tag name="KSO_WM_UNIT_ID" val="_4*f*4"/>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34.xml><?xml version="1.0" encoding="utf-8"?>
<p:tagLst xmlns:p="http://schemas.openxmlformats.org/presentationml/2006/main">
  <p:tag name="KSO_WM_UNIT_ID" val="_4**"/>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35.xml><?xml version="1.0" encoding="utf-8"?>
<p:tagLst xmlns:p="http://schemas.openxmlformats.org/presentationml/2006/main">
  <p:tag name="KSO_WM_UNIT_ID" val="_4**"/>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36.xml><?xml version="1.0" encoding="utf-8"?>
<p:tagLst xmlns:p="http://schemas.openxmlformats.org/presentationml/2006/main">
  <p:tag name="KSO_WM_UNIT_ID" val="_4**"/>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37.xml><?xml version="1.0" encoding="utf-8"?>
<p:tagLst xmlns:p="http://schemas.openxmlformats.org/presentationml/2006/main">
  <p:tag name="KSO_WM_UNIT_TYPE" val="a"/>
  <p:tag name="KSO_WM_UNIT_INDEX" val="1"/>
  <p:tag name="KSO_WM_UNIT_ID" val="_4*a*1"/>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38.xml><?xml version="1.0" encoding="utf-8"?>
<p:tagLst xmlns:p="http://schemas.openxmlformats.org/presentationml/2006/main">
  <p:tag name="KSO_WM_UNIT_ID" val="_5**"/>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39.xml><?xml version="1.0" encoding="utf-8"?>
<p:tagLst xmlns:p="http://schemas.openxmlformats.org/presentationml/2006/main">
  <p:tag name="KSO_WM_UNIT_ID" val="_5**"/>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4.xml><?xml version="1.0" encoding="utf-8"?>
<p:tagLst xmlns:p="http://schemas.openxmlformats.org/presentationml/2006/main">
  <p:tag name="KSO_WM_BEAUTIFY_FLAG" val="#fgm#"/>
  <p:tag name="KSO_WM_FIGMA_FLAG" val="#fgm#"/>
  <p:tag name="KSO_WM_UNIT_INDEX" val="1"/>
  <p:tag name="KSO_WM_UNIT_TYPE" val="a"/>
  <p:tag name="KSO_WM_LAYOUT_CHECK_HASH" val="fe02bdda2b3d41a90cccbea047ef6b54707af219"/>
  <p:tag name="KSO_WM_NEWLAYOUT_GROUP_ID" val="layout_54"/>
  <p:tag name="KSO_WM_NEWLAYOUT_ID" val="slide_f85fbabd798d7d3c"/>
</p:tagLst>
</file>

<file path=ppt/tags/tag440.xml><?xml version="1.0" encoding="utf-8"?>
<p:tagLst xmlns:p="http://schemas.openxmlformats.org/presentationml/2006/main">
  <p:tag name="KSO_WM_UNIT_ID" val="_5**"/>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41.xml><?xml version="1.0" encoding="utf-8"?>
<p:tagLst xmlns:p="http://schemas.openxmlformats.org/presentationml/2006/main">
  <p:tag name="KSO_WM_UNIT_TYPE" val="a"/>
  <p:tag name="KSO_WM_UNIT_INDEX" val="1"/>
  <p:tag name="KSO_WM_UNIT_ID" val="_5*a*1"/>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42.xml><?xml version="1.0" encoding="utf-8"?>
<p:tagLst xmlns:p="http://schemas.openxmlformats.org/presentationml/2006/main">
  <p:tag name="KSO_WM_UNIT_ID" val="_6**"/>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43.xml><?xml version="1.0" encoding="utf-8"?>
<p:tagLst xmlns:p="http://schemas.openxmlformats.org/presentationml/2006/main">
  <p:tag name="KSO_WM_UNIT_ID" val="_6**"/>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44.xml><?xml version="1.0" encoding="utf-8"?>
<p:tagLst xmlns:p="http://schemas.openxmlformats.org/presentationml/2006/main">
  <p:tag name="KSO_WM_UNIT_ID" val="_6**"/>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45.xml><?xml version="1.0" encoding="utf-8"?>
<p:tagLst xmlns:p="http://schemas.openxmlformats.org/presentationml/2006/main">
  <p:tag name="KSO_WM_UNIT_TYPE" val="f"/>
  <p:tag name="KSO_WM_UNIT_INDEX" val="1"/>
  <p:tag name="KSO_WM_UNIT_ID" val="_7*f*1"/>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46.xml><?xml version="1.0" encoding="utf-8"?>
<p:tagLst xmlns:p="http://schemas.openxmlformats.org/presentationml/2006/main">
  <p:tag name="KSO_WM_UNIT_ID" val="_7**"/>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47.xml><?xml version="1.0" encoding="utf-8"?>
<p:tagLst xmlns:p="http://schemas.openxmlformats.org/presentationml/2006/main">
  <p:tag name="KSO_WM_UNIT_ID" val="_7**"/>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48.xml><?xml version="1.0" encoding="utf-8"?>
<p:tagLst xmlns:p="http://schemas.openxmlformats.org/presentationml/2006/main">
  <p:tag name="KSO_WM_UNIT_ID" val="_7**"/>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49.xml><?xml version="1.0" encoding="utf-8"?>
<p:tagLst xmlns:p="http://schemas.openxmlformats.org/presentationml/2006/main">
  <p:tag name="KSO_WM_UNIT_ID" val="_8**"/>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450.xml><?xml version="1.0" encoding="utf-8"?>
<p:tagLst xmlns:p="http://schemas.openxmlformats.org/presentationml/2006/main">
  <p:tag name="KSO_WM_UNIT_ID" val="_8**"/>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51.xml><?xml version="1.0" encoding="utf-8"?>
<p:tagLst xmlns:p="http://schemas.openxmlformats.org/presentationml/2006/main">
  <p:tag name="KSO_WM_UNIT_ID" val="_8**"/>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52.xml><?xml version="1.0" encoding="utf-8"?>
<p:tagLst xmlns:p="http://schemas.openxmlformats.org/presentationml/2006/main">
  <p:tag name="KSO_WM_UNIT_TYPE" val="f"/>
  <p:tag name="KSO_WM_UNIT_INDEX" val="1"/>
  <p:tag name="KSO_WM_UNIT_ID" val="_8*f*1"/>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53.xml><?xml version="1.0" encoding="utf-8"?>
<p:tagLst xmlns:p="http://schemas.openxmlformats.org/presentationml/2006/main">
  <p:tag name="KSO_WM_UNIT_TYPE" val="a"/>
  <p:tag name="KSO_WM_UNIT_INDEX" val="1"/>
  <p:tag name="KSO_WM_UNIT_ID" val="_8*a*1"/>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54.xml><?xml version="1.0" encoding="utf-8"?>
<p:tagLst xmlns:p="http://schemas.openxmlformats.org/presentationml/2006/main">
  <p:tag name="KSO_WM_UNIT_TYPE" val="i"/>
  <p:tag name="KSO_WM_UNIT_INDEX" val="1"/>
  <p:tag name="KSO_WM_BEAUTIFY_FLAG" val="#wm#"/>
  <p:tag name="KSO_WM_TAG_VERSION" val="3.0"/>
  <p:tag name="LayoutZOrder" val="2"/>
  <p:tag name="KSO_WM_UNIT_ID" val="_9*i*1"/>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55.xml><?xml version="1.0" encoding="utf-8"?>
<p:tagLst xmlns:p="http://schemas.openxmlformats.org/presentationml/2006/main">
  <p:tag name="KSO_WM_UNIT_TYPE" val="i"/>
  <p:tag name="KSO_WM_UNIT_INDEX" val="4"/>
  <p:tag name="KSO_WM_BEAUTIFY_FLAG" val="#wm#"/>
  <p:tag name="KSO_WM_TAG_VERSION" val="3.0"/>
  <p:tag name="LayoutZOrder" val="3"/>
  <p:tag name="KSO_WM_UNIT_ID" val="_9*i*4"/>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56.xml><?xml version="1.0" encoding="utf-8"?>
<p:tagLst xmlns:p="http://schemas.openxmlformats.org/presentationml/2006/main">
  <p:tag name="KSO_WM_UNIT_TYPE" val="i"/>
  <p:tag name="KSO_WM_UNIT_INDEX" val="9"/>
  <p:tag name="KSO_WM_BEAUTIFY_FLAG" val="#wm#"/>
  <p:tag name="KSO_WM_TAG_VERSION" val="3.0"/>
  <p:tag name="LayoutZOrder" val="4"/>
  <p:tag name="KSO_WM_UNIT_ID" val="_9*i*9"/>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57.xml><?xml version="1.0" encoding="utf-8"?>
<p:tagLst xmlns:p="http://schemas.openxmlformats.org/presentationml/2006/main">
  <p:tag name="KSO_WM_UNIT_TYPE" val="i"/>
  <p:tag name="KSO_WM_UNIT_INDEX" val="3"/>
  <p:tag name="KSO_WM_BEAUTIFY_FLAG" val="#wm#"/>
  <p:tag name="KSO_WM_TAG_VERSION" val="3.0"/>
  <p:tag name="LayoutZOrder" val="11"/>
  <p:tag name="KSO_WM_UNIT_ID" val="_9*i*3"/>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58.xml><?xml version="1.0" encoding="utf-8"?>
<p:tagLst xmlns:p="http://schemas.openxmlformats.org/presentationml/2006/main">
  <p:tag name="KSO_WM_UNIT_TYPE" val="i"/>
  <p:tag name="KSO_WM_UNIT_INDEX" val="13"/>
  <p:tag name="KSO_WM_BEAUTIFY_FLAG" val="#wm#"/>
  <p:tag name="KSO_WM_TAG_VERSION" val="3.0"/>
  <p:tag name="LayoutZOrder" val="18"/>
  <p:tag name="KSO_WM_UNIT_ID" val="_9*i*13"/>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59.xml><?xml version="1.0" encoding="utf-8"?>
<p:tagLst xmlns:p="http://schemas.openxmlformats.org/presentationml/2006/main">
  <p:tag name="KSO_WM_UNIT_TYPE" val="i"/>
  <p:tag name="KSO_WM_UNIT_INDEX" val="14"/>
  <p:tag name="KSO_WM_BEAUTIFY_FLAG" val="#wm#"/>
  <p:tag name="KSO_WM_TAG_VERSION" val="3.0"/>
  <p:tag name="LayoutZOrder" val="19"/>
  <p:tag name="KSO_WM_UNIT_ID" val="_9*i*14"/>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6.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1_2"/>
  <p:tag name="KSO_WM_UNIT_TYPE" val="l_h_i"/>
</p:tagLst>
</file>

<file path=ppt/tags/tag460.xml><?xml version="1.0" encoding="utf-8"?>
<p:tagLst xmlns:p="http://schemas.openxmlformats.org/presentationml/2006/main">
  <p:tag name="KSO_WM_UNIT_TYPE" val="i"/>
  <p:tag name="KSO_WM_UNIT_INDEX" val="15"/>
  <p:tag name="KSO_WM_BEAUTIFY_FLAG" val="#wm#"/>
  <p:tag name="KSO_WM_TAG_VERSION" val="3.0"/>
  <p:tag name="LayoutZOrder" val="20"/>
  <p:tag name="KSO_WM_UNIT_ID" val="_9*i*15"/>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61.xml><?xml version="1.0" encoding="utf-8"?>
<p:tagLst xmlns:p="http://schemas.openxmlformats.org/presentationml/2006/main">
  <p:tag name="KSO_WM_UNIT_TYPE" val="i"/>
  <p:tag name="KSO_WM_UNIT_INDEX" val="8"/>
  <p:tag name="KSO_WM_BEAUTIFY_FLAG" val="#wm#"/>
  <p:tag name="KSO_WM_TAG_VERSION" val="3.0"/>
  <p:tag name="LayoutZOrder" val="25"/>
  <p:tag name="KSO_WM_UNIT_ID" val="_9*i*8"/>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62.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463.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464.xml><?xml version="1.0" encoding="utf-8"?>
<p:tagLst xmlns:p="http://schemas.openxmlformats.org/presentationml/2006/main">
  <p:tag name="KSO_WM_UNIT_TYPE" val="f"/>
  <p:tag name="KSO_WM_BEAUTIFY_FLAG" val="#wm#"/>
  <p:tag name="KSO_WM_FIGMA_FLAG" val="#fgm#"/>
  <p:tag name="KSO_WM_UNIT_INDEX" val="1"/>
  <p:tag name="KSO_WM_UNIT_SUBTYPE" val="c"/>
  <p:tag name="KSO_WM_UNIT_TEXT_TYPE" val="1"/>
  <p:tag name="KSO_WM_UNIT_ID" val="_9*f*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465.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1d927941663fe9a3ec6ed7ad6fe6f7b415f29320"/>
  <p:tag name="KSO_WM_NEWLAYOUT_ID" val="1154"/>
  <p:tag name="KSO_WM_UNIT_ID" val="_9*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466.xml><?xml version="1.0" encoding="utf-8"?>
<p:tagLst xmlns:p="http://schemas.openxmlformats.org/presentationml/2006/main">
  <p:tag name="KSO_WM_UNIT_HIGHLIGHT" val="0"/>
  <p:tag name="KSO_WM_BEAUTIFY_FLAG" val="#wm#"/>
  <p:tag name="KSO_WM_FIGMA_FLAG" val="#fgm#"/>
  <p:tag name="KSO_WM_UNIT_INDEX" val="2"/>
  <p:tag name="KSO_WM_UNIT_SUBTYPE" val="b"/>
  <p:tag name="KSO_WM_UNIT_TEXT_TYPE" val="1"/>
  <p:tag name="KSO_WM_UNIT_TYPE" val="f"/>
  <p:tag name="KSO_WM_UNIT_ID" val="_9*f*2"/>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467.xml><?xml version="1.0" encoding="utf-8"?>
<p:tagLst xmlns:p="http://schemas.openxmlformats.org/presentationml/2006/main">
  <p:tag name="KSO_WM_UNIT_TYPE" val="i"/>
  <p:tag name="KSO_WM_UNIT_INDEX" val="1"/>
  <p:tag name="KSO_WM_BEAUTIFY_FLAG" val="#wm#"/>
  <p:tag name="KSO_WM_TAG_VERSION" val="3.0"/>
  <p:tag name="LayoutZOrder" val="2"/>
  <p:tag name="KSO_WM_UNIT_ID" val="_10*i*1"/>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68.xml><?xml version="1.0" encoding="utf-8"?>
<p:tagLst xmlns:p="http://schemas.openxmlformats.org/presentationml/2006/main">
  <p:tag name="KSO_WM_UNIT_TYPE" val="i"/>
  <p:tag name="KSO_WM_UNIT_INDEX" val="2"/>
  <p:tag name="KSO_WM_BEAUTIFY_FLAG" val="#wm#"/>
  <p:tag name="KSO_WM_TAG_VERSION" val="3.0"/>
  <p:tag name="LayoutZOrder" val="3"/>
  <p:tag name="KSO_WM_UNIT_ID" val="_10*i*2"/>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69.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47.xml><?xml version="1.0" encoding="utf-8"?>
<p:tagLst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470.xml><?xml version="1.0" encoding="utf-8"?>
<p:tagLst xmlns:p="http://schemas.openxmlformats.org/presentationml/2006/main">
  <p:tag name="KSO_WM_UNIT_TYPE" val="i"/>
  <p:tag name="KSO_WM_UNIT_INDEX" val="5"/>
  <p:tag name="KSO_WM_BEAUTIFY_FLAG" val="#wm#"/>
  <p:tag name="KSO_WM_TAG_VERSION" val="3.0"/>
  <p:tag name="LayoutZOrder" val="5"/>
  <p:tag name="KSO_WM_UNIT_ID" val="_10*i*5"/>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71.xml><?xml version="1.0" encoding="utf-8"?>
<p:tagLst xmlns:p="http://schemas.openxmlformats.org/presentationml/2006/main">
  <p:tag name="KSO_WM_UNIT_TYPE" val="i"/>
  <p:tag name="KSO_WM_UNIT_INDEX" val="3"/>
  <p:tag name="KSO_WM_BEAUTIFY_FLAG" val="#wm#"/>
  <p:tag name="KSO_WM_TAG_VERSION" val="3.0"/>
  <p:tag name="LayoutZOrder" val="7"/>
  <p:tag name="KSO_WM_UNIT_ID" val="_10*i*3"/>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72.xml><?xml version="1.0" encoding="utf-8"?>
<p:tagLst xmlns:p="http://schemas.openxmlformats.org/presentationml/2006/main">
  <p:tag name="LayoutZOrder" val="16"/>
  <p:tag name="KSO_WM_UNIT_TYPE" val="i"/>
  <p:tag name="KSO_WM_UNIT_ID" val="_10*i*"/>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476.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477.xml><?xml version="1.0" encoding="utf-8"?>
<p:tagLst xmlns:p="http://schemas.openxmlformats.org/presentationml/2006/main">
  <p:tag name="KSO_WM_UNIT_HIGHLIGHT" val="0"/>
  <p:tag name="KSO_WM_BEAUTIFY_FLAG" val="#wm#"/>
  <p:tag name="KSO_WM_FIGMA_FLAG" val="#fgm#"/>
  <p:tag name="KSO_WM_UNIT_INDEX" val="1"/>
  <p:tag name="KSO_WM_UNIT_TEXT_TYPE" val="1"/>
  <p:tag name="KSO_WM_UNIT_TYPE" val="a"/>
  <p:tag name="KSO_WM_LAYOUT_CHECK_HASH" val="4cebf8622ae3ced802e8cac08387bd0f68964f7b"/>
  <p:tag name="KSO_WM_NEWLAYOUT_ID" val="1160"/>
  <p:tag name="KSO_WM_UNIT_ID" val="_10*a*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478.xml><?xml version="1.0" encoding="utf-8"?>
<p:tagLst xmlns:p="http://schemas.openxmlformats.org/presentationml/2006/main">
  <p:tag name="KSO_WM_UNIT_HIGHLIGHT" val="0"/>
  <p:tag name="KSO_WM_BEAUTIFY_FLAG" val="#wm#"/>
  <p:tag name="KSO_WM_FIGMA_FLAG" val="#fgm#"/>
  <p:tag name="KSO_WM_UNIT_INDEX" val="1"/>
  <p:tag name="KSO_WM_UNIT_TYPE" val="e"/>
  <p:tag name="KSO_WM_UNIT_ID" val="_10*e*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479.xml><?xml version="1.0" encoding="utf-8"?>
<p:tagLst xmlns:p="http://schemas.openxmlformats.org/presentationml/2006/main">
  <p:tag name="KSO_WM_UNIT_TYPE" val="i"/>
  <p:tag name="KSO_WM_UNIT_INDEX" val="3"/>
  <p:tag name="KSO_WM_BEAUTIFY_FLAG" val="#wm#"/>
  <p:tag name="KSO_WM_TAG_VERSION" val="3.0"/>
  <p:tag name="LayoutZOrder" val="2"/>
  <p:tag name="KSO_WM_UNIT_ID" val="_11*i*3"/>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480.xml><?xml version="1.0" encoding="utf-8"?>
<p:tagLst xmlns:p="http://schemas.openxmlformats.org/presentationml/2006/main">
  <p:tag name="KSO_WM_UNIT_TYPE" val="i"/>
  <p:tag name="KSO_WM_UNIT_INDEX" val="4"/>
  <p:tag name="KSO_WM_BEAUTIFY_FLAG" val="#wm#"/>
  <p:tag name="KSO_WM_TAG_VERSION" val="3.0"/>
  <p:tag name="LayoutZOrder" val="3"/>
  <p:tag name="KSO_WM_UNIT_ID" val="_11*i*4"/>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81.xml><?xml version="1.0" encoding="utf-8"?>
<p:tagLst xmlns:p="http://schemas.openxmlformats.org/presentationml/2006/main">
  <p:tag name="KSO_WM_UNIT_TYPE" val="i"/>
  <p:tag name="KSO_WM_UNIT_INDEX" val="9"/>
  <p:tag name="KSO_WM_BEAUTIFY_FLAG" val="#wm#"/>
  <p:tag name="KSO_WM_TAG_VERSION" val="3.0"/>
  <p:tag name="LayoutZOrder" val="4"/>
  <p:tag name="KSO_WM_UNIT_ID" val="_11*i*9"/>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82.xml><?xml version="1.0" encoding="utf-8"?>
<p:tagLst xmlns:p="http://schemas.openxmlformats.org/presentationml/2006/main">
  <p:tag name="KSO_WM_UNIT_TYPE" val="i"/>
  <p:tag name="KSO_WM_UNIT_INDEX" val="2"/>
  <p:tag name="KSO_WM_BEAUTIFY_FLAG" val="#wm#"/>
  <p:tag name="KSO_WM_TAG_VERSION" val="3.0"/>
  <p:tag name="LayoutZOrder" val="11"/>
  <p:tag name="KSO_WM_UNIT_ID" val="_11*i*2"/>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83.xml><?xml version="1.0" encoding="utf-8"?>
<p:tagLst xmlns:p="http://schemas.openxmlformats.org/presentationml/2006/main">
  <p:tag name="KSO_WM_UNIT_TYPE" val="i"/>
  <p:tag name="KSO_WM_UNIT_INDEX" val="13"/>
  <p:tag name="KSO_WM_BEAUTIFY_FLAG" val="#wm#"/>
  <p:tag name="KSO_WM_TAG_VERSION" val="3.0"/>
  <p:tag name="LayoutZOrder" val="18"/>
  <p:tag name="KSO_WM_UNIT_ID" val="_11*i*13"/>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84.xml><?xml version="1.0" encoding="utf-8"?>
<p:tagLst xmlns:p="http://schemas.openxmlformats.org/presentationml/2006/main">
  <p:tag name="KSO_WM_UNIT_TYPE" val="i"/>
  <p:tag name="KSO_WM_UNIT_INDEX" val="14"/>
  <p:tag name="KSO_WM_BEAUTIFY_FLAG" val="#wm#"/>
  <p:tag name="KSO_WM_TAG_VERSION" val="3.0"/>
  <p:tag name="LayoutZOrder" val="19"/>
  <p:tag name="KSO_WM_UNIT_ID" val="_11*i*14"/>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85.xml><?xml version="1.0" encoding="utf-8"?>
<p:tagLst xmlns:p="http://schemas.openxmlformats.org/presentationml/2006/main">
  <p:tag name="KSO_WM_UNIT_TYPE" val="i"/>
  <p:tag name="KSO_WM_UNIT_INDEX" val="15"/>
  <p:tag name="KSO_WM_BEAUTIFY_FLAG" val="#wm#"/>
  <p:tag name="KSO_WM_TAG_VERSION" val="3.0"/>
  <p:tag name="LayoutZOrder" val="20"/>
  <p:tag name="KSO_WM_UNIT_ID" val="_11*i*15"/>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86.xml><?xml version="1.0" encoding="utf-8"?>
<p:tagLst xmlns:p="http://schemas.openxmlformats.org/presentationml/2006/main">
  <p:tag name="KSO_WM_UNIT_TYPE" val="i"/>
  <p:tag name="KSO_WM_UNIT_INDEX" val="8"/>
  <p:tag name="KSO_WM_BEAUTIFY_FLAG" val="#wm#"/>
  <p:tag name="KSO_WM_TAG_VERSION" val="3.0"/>
  <p:tag name="LayoutZOrder" val="21"/>
  <p:tag name="KSO_WM_UNIT_ID" val="_11*i*8"/>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4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 name="KSO_WM_UNIT_ISNUMDGMTITLE" val="0"/>
  <p:tag name="KSO_WM_TEMPLATE_INDEX" val="40480201"/>
  <p:tag name="KSO_WM_TEMPLATE_CATEGORY" val="custom"/>
</p:tagLst>
</file>

<file path=ppt/tags/tag4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4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490.xml><?xml version="1.0" encoding="utf-8"?>
<p:tagLst xmlns:p="http://schemas.openxmlformats.org/presentationml/2006/main">
  <p:tag name="KSO_WM_BEAUTIFY_FLAG" val="#wm#"/>
  <p:tag name="KSO_WM_FIGMA_FLAG" val="#fgm#"/>
  <p:tag name="KSO_WM_UNIT_INDEX" val="1"/>
  <p:tag name="KSO_WM_UNIT_TEXT_TYPE" val="1"/>
  <p:tag name="KSO_WM_UNIT_TYPE" val="b"/>
  <p:tag name="KSO_WM_UNIT_ID" val="_11*b*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491.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5bf333fbf0701329eedf9f5aa46d92222d2fd464"/>
  <p:tag name="KSO_WM_NEWLAYOUT_ID" val="1166"/>
  <p:tag name="KSO_WM_UNIT_ID" val="_11*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4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4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4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495.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496.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85fb5b97adb6e34e85a5f0ef92979dbb71372635"/>
  <p:tag name="KSO_WM_NEWLAYOUT_ID" val="1"/>
</p:tagLst>
</file>

<file path=ppt/tags/tag497.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Lst>
</file>

<file path=ppt/tags/tag498.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1_2"/>
  <p:tag name="KSO_WM_UNIT_TYPE" val="l_h_i"/>
</p:tagLst>
</file>

<file path=ppt/tags/tag49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5.xml><?xml version="1.0" encoding="utf-8"?>
<p:tagLst xmlns:p="http://schemas.openxmlformats.org/presentationml/2006/main">
  <p:tag name="KSO_WM_BEAUTIFY_FLAG" val="#fgm#"/>
  <p:tag name="KSO_WM_FIGMA_FLAG" val="#fgm#"/>
  <p:tag name="KSO_WM_UNIT_INDEX" val="1"/>
  <p:tag name="KSO_WM_UNIT_TYPE" val="d"/>
</p:tagLst>
</file>

<file path=ppt/tags/tag50.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500.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Lst>
</file>

<file path=ppt/tags/tag501.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2_2"/>
  <p:tag name="KSO_WM_UNIT_TYPE" val="l_h_i"/>
</p:tagLst>
</file>

<file path=ppt/tags/tag50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503.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Lst>
</file>

<file path=ppt/tags/tag504.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3_2"/>
  <p:tag name="KSO_WM_UNIT_TYPE" val="l_h_i"/>
</p:tagLst>
</file>

<file path=ppt/tags/tag505.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506.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Lst>
</file>

<file path=ppt/tags/tag507.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4_2"/>
  <p:tag name="KSO_WM_UNIT_TYPE" val="l_h_i"/>
</p:tagLst>
</file>

<file path=ppt/tags/tag508.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509.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51.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2_2"/>
  <p:tag name="KSO_WM_UNIT_TYPE" val="l_h_i"/>
</p:tagLst>
</file>

<file path=ppt/tags/tag510.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511.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512.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513.xml><?xml version="1.0" encoding="utf-8"?>
<p:tagLst xmlns:p="http://schemas.openxmlformats.org/presentationml/2006/main">
  <p:tag name="KSO_WM_UNIT_ID" val="_0**"/>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514.xml><?xml version="1.0" encoding="utf-8"?>
<p:tagLst xmlns:p="http://schemas.openxmlformats.org/presentationml/2006/main">
  <p:tag name="KSO_WM_UNIT_ID" val="_0**"/>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515.xml><?xml version="1.0" encoding="utf-8"?>
<p:tagLst xmlns:p="http://schemas.openxmlformats.org/presentationml/2006/main">
  <p:tag name="KSO_WM_UNIT_ID" val="_0**"/>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516.xml><?xml version="1.0" encoding="utf-8"?>
<p:tagLst xmlns:p="http://schemas.openxmlformats.org/presentationml/2006/main">
  <p:tag name="KSO_WM_UNIT_TYPE" val="f"/>
  <p:tag name="KSO_WM_UNIT_INDEX" val="1"/>
  <p:tag name="KSO_WM_UNIT_ID" val="_0*f*1"/>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517.xml><?xml version="1.0" encoding="utf-8"?>
<p:tagLst xmlns:p="http://schemas.openxmlformats.org/presentationml/2006/main">
  <p:tag name="KSO_WM_UNIT_TYPE" val="a"/>
  <p:tag name="KSO_WM_UNIT_INDEX" val="1"/>
  <p:tag name="KSO_WM_UNIT_ID" val="_0*a*1"/>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201"/>
</p:tagLst>
</file>

<file path=ppt/tags/tag518.xml><?xml version="1.0" encoding="utf-8"?>
<p:tagLst xmlns:p="http://schemas.openxmlformats.org/presentationml/2006/main">
  <p:tag name="KSO_WM_TEMPLATE_SUBCATEGORY" val="29"/>
  <p:tag name="KSO_WM_BEAUTIFY_FLAG" val="#wm#"/>
  <p:tag name="KSO_WM_TEMPLATE_SLIDE_ID" val="slide_d799d37ec7ee1a76"/>
  <p:tag name="KSO_WM_TEMPLATE_THUMBS_INDEX" val="1、9"/>
  <p:tag name="KSO_WM_TEMPLATE_INDEX" val="40480201"/>
  <p:tag name="KSO_WM_TEMPLATE_CATEGORY" val="custom"/>
  <p:tag name="KSO_WM_TEMPLATE_MASTER_TYPE" val="0"/>
  <p:tag name="KSO_WM_TAG_VERSION" val="3.0"/>
</p:tagLst>
</file>

<file path=ppt/tags/tag519.xml><?xml version="1.0" encoding="utf-8"?>
<p:tagLst xmlns:p="http://schemas.openxmlformats.org/presentationml/2006/main">
  <p:tag name="KSO_WM_AITEMPLATE_STYLE_ID" val="69796636460"/>
</p:tagLst>
</file>

<file path=ppt/tags/tag52.xml><?xml version="1.0" encoding="utf-8"?>
<p:tagLst xmlns:p="http://schemas.openxmlformats.org/presentationml/2006/main">
  <p:tag name="KSO_WM_FIGMA_DECORATION_INDEX" val="8"/>
  <p:tag name="$PH_EXT" val="1"/>
  <p:tag name="KSO_WM_BEAUTIFY_FLAG" val="#fgm#"/>
  <p:tag name="KSO_WM_DIAGRAM_GROUP_CODE" val="1"/>
  <p:tag name="KSO_WM_FIGMA_FLAG" val="#fgm#"/>
  <p:tag name="KSO_WM_UNIT_INDEX" val="1_2_1"/>
  <p:tag name="KSO_WM_UNIT_TYPE" val="l_h_x"/>
</p:tagLst>
</file>

<file path=ppt/tags/tag520.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1d927941663fe9a3ec6ed7ad6fe6f7b415f29320"/>
  <p:tag name="KSO_WM_NEWLAYOUT_ID" val="1154"/>
  <p:tag name="KSO_WM_UNIT_PRESET_TEXT" val="单击此处&#10;添加文档标题"/>
  <p:tag name="KSO_WM_UNIT_ID" val="_9*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521.xml><?xml version="1.0" encoding="utf-8"?>
<p:tagLst xmlns:p="http://schemas.openxmlformats.org/presentationml/2006/main">
  <p:tag name="KSO_WM_UNIT_HIGHLIGHT" val="0"/>
  <p:tag name="KSO_WM_BEAUTIFY_FLAG" val="#wm#"/>
  <p:tag name="KSO_WM_FIGMA_FLAG" val="#fgm#"/>
  <p:tag name="KSO_WM_UNIT_INDEX" val="2"/>
  <p:tag name="KSO_WM_UNIT_SUBTYPE" val="b"/>
  <p:tag name="KSO_WM_UNIT_TEXT_TYPE" val="1"/>
  <p:tag name="KSO_WM_UNIT_TYPE" val="f"/>
  <p:tag name="KSO_WM_UNIT_PRESET_TEXT" val="BY WPS"/>
  <p:tag name="KSO_WM_UNIT_ID" val="_9*f*2"/>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522.xml><?xml version="1.0" encoding="utf-8"?>
<p:tagLst xmlns:p="http://schemas.openxmlformats.org/presentationml/2006/main">
  <p:tag name="KSO_WM_SLIDE_CONTENT_ORIENTATION" val="left"/>
  <p:tag name="KSO_WM_SLIDE_HAS_MASK" val="0"/>
  <p:tag name="KSO_WM_SLIDE_ITEM_CNT" val="0"/>
  <p:tag name="KSO_WM_SLIDE_TYPE" val="title"/>
  <p:tag name="KSO_WM_TEMPLATE_SUBCATEGORY" val="29"/>
  <p:tag name="KSO_WM_BEAUTIFY_FLAG" val="#wm#"/>
  <p:tag name="KSO_WM_TEMPLATE_SLIDE_ID" val="slide_d799d37ec7ee1a76"/>
  <p:tag name="KSO_WM_TEMPLATE_THUMBS_INDEX" val="1、9"/>
  <p:tag name="KSO_WM_TEMPLATE_INDEX" val="40480201"/>
  <p:tag name="KSO_WM_TEMPLATE_CATEGORY" val="custom"/>
  <p:tag name="KSO_WM_SLIDE_INDEX" val="1"/>
  <p:tag name="KSO_WM_SLIDE_ID" val="custom40480201_1"/>
  <p:tag name="KSO_WM_TEMPLATE_MASTER_TYPE" val="0"/>
  <p:tag name="KSO_WM_SLIDE_LAYOUT" val="a_f"/>
  <p:tag name="KSO_WM_SLIDE_LAYOUT_CNT" val="1_2"/>
  <p:tag name="KSO_WM_TAG_VERSION" val="3.0"/>
</p:tagLst>
</file>

<file path=ppt/tags/tag523.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524.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bd2ac8db20c2cc3fb225361f6fb5f5d0549a0fe9"/>
  <p:tag name="KSO_WM_NEWLAYOUT_GROUP_ID" val="layout_1-5"/>
  <p:tag name="KSO_WM_NEWLAYOUT_ID" val="slide_61223ae7a7f7aefc"/>
</p:tagLst>
</file>

<file path=ppt/tags/tag525.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 name="KSO_WM_UNIT_PRESET_TEXT" val="01"/>
  <p:tag name="KSO_WM_SLIDE_FIGMA_DIAGRAM" val="1"/>
</p:tagLst>
</file>

<file path=ppt/tags/tag526.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 name="KSO_WM_UNIT_PRESET_TEXT" val=" "/>
  <p:tag name="KSO_WM_SLIDE_FIGMA_DIAGRAM" val="1"/>
</p:tagLst>
</file>

<file path=ppt/tags/tag52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 name="KSO_WM_SLIDE_FIGMA_DIAGRAM" val="1"/>
</p:tagLst>
</file>

<file path=ppt/tags/tag528.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 name="KSO_WM_UNIT_PRESET_TEXT" val="02"/>
  <p:tag name="KSO_WM_SLIDE_FIGMA_DIAGRAM" val="1"/>
</p:tagLst>
</file>

<file path=ppt/tags/tag529.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 name="KSO_WM_UNIT_PRESET_TEXT" val=" "/>
  <p:tag name="KSO_WM_SLIDE_FIGMA_DIAGRAM" val="1"/>
</p:tagLst>
</file>

<file path=ppt/tags/tag5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530.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 name="KSO_WM_SLIDE_FIGMA_DIAGRAM" val="1"/>
</p:tagLst>
</file>

<file path=ppt/tags/tag531.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 name="KSO_WM_UNIT_PRESET_TEXT" val="03"/>
  <p:tag name="KSO_WM_SLIDE_FIGMA_DIAGRAM" val="1"/>
</p:tagLst>
</file>

<file path=ppt/tags/tag532.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 name="KSO_WM_UNIT_PRESET_TEXT" val=" "/>
  <p:tag name="KSO_WM_SLIDE_FIGMA_DIAGRAM" val="1"/>
</p:tagLst>
</file>

<file path=ppt/tags/tag533.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 name="KSO_WM_SLIDE_FIGMA_DIAGRAM" val="1"/>
</p:tagLst>
</file>

<file path=ppt/tags/tag534.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 name="KSO_WM_UNIT_PRESET_TEXT" val="04"/>
  <p:tag name="KSO_WM_SLIDE_FIGMA_DIAGRAM" val="1"/>
</p:tagLst>
</file>

<file path=ppt/tags/tag535.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4_2"/>
  <p:tag name="KSO_WM_UNIT_TYPE" val="l_h_i"/>
  <p:tag name="KSO_WM_UNIT_PRESET_TEXT" val=" "/>
  <p:tag name="KSO_WM_SLIDE_FIGMA_DIAGRAM" val="1"/>
</p:tagLst>
</file>

<file path=ppt/tags/tag536.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 name="KSO_WM_SLIDE_FIGMA_DIAGRAM" val="1"/>
</p:tagLst>
</file>

<file path=ppt/tags/tag537.xml><?xml version="1.0" encoding="utf-8"?>
<p:tagLst xmlns:p="http://schemas.openxmlformats.org/presentationml/2006/main">
  <p:tag name="KSO_WM_SLIDE_CONTENT_ORIENTATION" val=""/>
  <p:tag name="KSO_WM_SLIDE_HAS_MASK" val="0"/>
  <p:tag name="KSO_WM_SLIDE_ITEM_CNT" val="4"/>
  <p:tag name="KSO_WM_SLIDE_TYPE" val="contents"/>
  <p:tag name="KSO_WM_TEMPLATE_SUBCATEGORY" val="29"/>
  <p:tag name="KSO_WM_BEAUTIFY_FLAG" val="#wm#"/>
  <p:tag name="KSO_WM_TEMPLATE_FIGMA_ID" val="69796636460"/>
  <p:tag name="KSO_WM_TEMPLATE_SLIDE_ID" val="slide_61223ae7a7f7aefc"/>
</p:tagLst>
</file>

<file path=ppt/tags/tag538.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539.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bd2ac8db20c2cc3fb225361f6fb5f5d0549a0fe9"/>
  <p:tag name="KSO_WM_NEWLAYOUT_GROUP_ID" val="layout_1-5"/>
  <p:tag name="KSO_WM_NEWLAYOUT_ID" val="slide_61223ae7a7f7aefc"/>
</p:tagLst>
</file>

<file path=ppt/tags/tag54.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540.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 name="KSO_WM_UNIT_PRESET_TEXT" val="01"/>
  <p:tag name="KSO_WM_SLIDE_FIGMA_DIAGRAM" val="1"/>
</p:tagLst>
</file>

<file path=ppt/tags/tag541.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 name="KSO_WM_UNIT_PRESET_TEXT" val=" "/>
  <p:tag name="KSO_WM_SLIDE_FIGMA_DIAGRAM" val="1"/>
</p:tagLst>
</file>

<file path=ppt/tags/tag542.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 name="KSO_WM_SLIDE_FIGMA_DIAGRAM" val="1"/>
</p:tagLst>
</file>

<file path=ppt/tags/tag543.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 name="KSO_WM_UNIT_PRESET_TEXT" val="02"/>
  <p:tag name="KSO_WM_SLIDE_FIGMA_DIAGRAM" val="1"/>
</p:tagLst>
</file>

<file path=ppt/tags/tag544.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 name="KSO_WM_UNIT_PRESET_TEXT" val=" "/>
  <p:tag name="KSO_WM_SLIDE_FIGMA_DIAGRAM" val="1"/>
</p:tagLst>
</file>

<file path=ppt/tags/tag54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 name="KSO_WM_SLIDE_FIGMA_DIAGRAM" val="1"/>
</p:tagLst>
</file>

<file path=ppt/tags/tag546.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 name="KSO_WM_UNIT_PRESET_TEXT" val="03"/>
  <p:tag name="KSO_WM_SLIDE_FIGMA_DIAGRAM" val="1"/>
</p:tagLst>
</file>

<file path=ppt/tags/tag547.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 name="KSO_WM_UNIT_PRESET_TEXT" val=" "/>
  <p:tag name="KSO_WM_SLIDE_FIGMA_DIAGRAM" val="1"/>
</p:tagLst>
</file>

<file path=ppt/tags/tag548.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 name="KSO_WM_SLIDE_FIGMA_DIAGRAM" val="1"/>
</p:tagLst>
</file>

<file path=ppt/tags/tag549.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 name="KSO_WM_UNIT_PRESET_TEXT" val="04"/>
  <p:tag name="KSO_WM_SLIDE_FIGMA_DIAGRAM" val="1"/>
</p:tagLst>
</file>

<file path=ppt/tags/tag5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550.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4_2"/>
  <p:tag name="KSO_WM_UNIT_TYPE" val="l_h_i"/>
  <p:tag name="KSO_WM_UNIT_PRESET_TEXT" val=" "/>
  <p:tag name="KSO_WM_SLIDE_FIGMA_DIAGRAM" val="1"/>
</p:tagLst>
</file>

<file path=ppt/tags/tag551.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 name="KSO_WM_SLIDE_FIGMA_DIAGRAM" val="1"/>
</p:tagLst>
</file>

<file path=ppt/tags/tag552.xml><?xml version="1.0" encoding="utf-8"?>
<p:tagLst xmlns:p="http://schemas.openxmlformats.org/presentationml/2006/main">
  <p:tag name="KSO_WM_SLIDE_CONTENT_ORIENTATION" val=""/>
  <p:tag name="KSO_WM_SLIDE_HAS_MASK" val="0"/>
  <p:tag name="KSO_WM_SLIDE_ITEM_CNT" val="4"/>
  <p:tag name="KSO_WM_SLIDE_TYPE" val="contents"/>
  <p:tag name="KSO_WM_TEMPLATE_SUBCATEGORY" val="29"/>
  <p:tag name="KSO_WM_BEAUTIFY_FLAG" val="#wm#"/>
  <p:tag name="KSO_WM_TEMPLATE_FIGMA_ID" val="69796636460"/>
  <p:tag name="KSO_WM_TEMPLATE_SLIDE_ID" val="slide_61223ae7a7f7aefc"/>
</p:tagLst>
</file>

<file path=ppt/tags/tag553.xml><?xml version="1.0" encoding="utf-8"?>
<p:tagLst xmlns:p="http://schemas.openxmlformats.org/presentationml/2006/main">
  <p:tag name="KSO_WM_UNIT_HIGHLIGHT" val="0"/>
  <p:tag name="KSO_WM_BEAUTIFY_FLAG" val="#wm#"/>
  <p:tag name="KSO_WM_FIGMA_FLAG" val="#fgm#"/>
  <p:tag name="KSO_WM_UNIT_INDEX" val="1"/>
  <p:tag name="KSO_WM_UNIT_TEXT_TYPE" val="1"/>
  <p:tag name="KSO_WM_UNIT_TYPE" val="a"/>
  <p:tag name="KSO_WM_LAYOUT_CHECK_HASH" val="4cebf8622ae3ced802e8cac08387bd0f68964f7b"/>
  <p:tag name="KSO_WM_NEWLAYOUT_ID" val="1160"/>
  <p:tag name="KSO_WM_UNIT_PRESET_TEXT" val="单击此处添加章节标题"/>
  <p:tag name="KSO_WM_UNIT_ID" val="_10*a*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554.xml><?xml version="1.0" encoding="utf-8"?>
<p:tagLst xmlns:p="http://schemas.openxmlformats.org/presentationml/2006/main">
  <p:tag name="KSO_WM_UNIT_HIGHLIGHT" val="0"/>
  <p:tag name="KSO_WM_BEAUTIFY_FLAG" val="#wm#"/>
  <p:tag name="KSO_WM_FIGMA_FLAG" val="#fgm#"/>
  <p:tag name="KSO_WM_UNIT_INDEX" val="1"/>
  <p:tag name="KSO_WM_UNIT_TYPE" val="e"/>
  <p:tag name="KSO_WM_UNIT_PRESET_TEXT" val="01"/>
  <p:tag name="KSO_WM_UNIT_ID" val="_10*e*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555.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80201"/>
  <p:tag name="KSO_WM_TEMPLATE_CATEGORY" val="custom"/>
  <p:tag name="KSO_WM_SLIDE_INDEX" val="3"/>
  <p:tag name="KSO_WM_SLIDE_ID" val="custom40480201_7"/>
  <p:tag name="KSO_WM_TEMPLATE_MASTER_TYPE" val="0"/>
  <p:tag name="KSO_WM_SLIDE_LAYOUT" val="a_e"/>
  <p:tag name="KSO_WM_SLIDE_LAYOUT_CNT" val="1_1"/>
  <p:tag name="KSO_WM_TAG_VERSION" val="3.0"/>
</p:tagLst>
</file>

<file path=ppt/tags/tag556.xml><?xml version="1.0" encoding="utf-8"?>
<p:tagLst xmlns:p="http://schemas.openxmlformats.org/presentationml/2006/main">
  <p:tag name="KSO_WM_BEAUTIFY_FLAG" val="#fgm#"/>
  <p:tag name="KSO_WM_FIGMA_FLAG" val="#fgm#"/>
  <p:tag name="KSO_WM_UNIT_INDEX" val="1"/>
  <p:tag name="KSO_WM_UNIT_TYPE" val="a"/>
  <p:tag name="KSO_WM_LAYOUT_CHECK_HASH" val="eb6a5c043f1a7564a67377956f52bf190bed6446"/>
  <p:tag name="KSO_WM_NEWLAYOUT_GROUP_ID" val="layout_10004"/>
  <p:tag name="KSO_WM_NEWLAYOUT_ID" val="slide_b78e5c9395481cf5"/>
  <p:tag name="KSO_WM_UNIT_PRESET_TEXT" val="单击此处添加标题"/>
</p:tagLst>
</file>

<file path=ppt/tags/tag557.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55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项标题"/>
</p:tagLst>
</file>

<file path=ppt/tags/tag55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56.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3_2"/>
  <p:tag name="KSO_WM_UNIT_TYPE" val="l_h_i"/>
</p:tagLst>
</file>

<file path=ppt/tags/tag560.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56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项标题"/>
</p:tagLst>
</file>

<file path=ppt/tags/tag56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563.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564.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项标题"/>
</p:tagLst>
</file>

<file path=ppt/tags/tag565.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566.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6460"/>
  <p:tag name="KSO_WM_TEMPLATE_SLIDE_ID" val="slide_b78e5c9395481cf5"/>
</p:tagLst>
</file>

<file path=ppt/tags/tag567.xml><?xml version="1.0" encoding="utf-8"?>
<p:tagLst xmlns:p="http://schemas.openxmlformats.org/presentationml/2006/main">
  <p:tag name="KSO_WM_BEAUTIFY_FLAG" val="#fgm#"/>
  <p:tag name="KSO_WM_FIGMA_FLAG" val="#fgm#"/>
  <p:tag name="KSO_WM_UNIT_INDEX" val="1"/>
  <p:tag name="KSO_WM_UNIT_TYPE" val="a"/>
  <p:tag name="KSO_WM_LAYOUT_CHECK_HASH" val="967eda036493844112f66bb12f1db3109aca8360"/>
  <p:tag name="KSO_WM_NEWLAYOUT_GROUP_ID" val="layout_10014"/>
  <p:tag name="KSO_WM_NEWLAYOUT_ID" val="slide_b2d098f594b06fea"/>
  <p:tag name="KSO_WM_UNIT_PRESET_TEXT" val="单击此处添加标题"/>
</p:tagLst>
</file>

<file path=ppt/tags/tag568.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s://sjzg-images.ks3-cn-beijing-internal.ksyun.com/tim_gen_images/doubao_gen/12fd45b073be9661d3ac8dc4127bed00_0.png?Expires=1766798598\u0026AWSAccessKeyId=AKLTHzmNYxS86KQFnb2pvxtA\u0026Signature=TuA8iYSldvHw1Hg9ESQpACL25CQ%3D&quot;,&quot;product_name&quot;:&quot;wps-wpp-pc&quot;,&quot;intention_code&quot;:&quot;wps_wpp_generate_doc_pay&quot;}*auto_cache_hit_3.0.4_prod*1766712200653_39f8fa_12b779a9857a-slide-5"/>
</p:tagLst>
</file>

<file path=ppt/tags/tag56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57.xml><?xml version="1.0" encoding="utf-8"?>
<p:tagLst xmlns:p="http://schemas.openxmlformats.org/presentationml/2006/main">
  <p:tag name="KSO_WM_FIGMA_DECORATION_INDEX" val="9"/>
  <p:tag name="$PH_EXT" val="1"/>
  <p:tag name="KSO_WM_BEAUTIFY_FLAG" val="#fgm#"/>
  <p:tag name="KSO_WM_DIAGRAM_GROUP_CODE" val="1"/>
  <p:tag name="KSO_WM_FIGMA_FLAG" val="#fgm#"/>
  <p:tag name="KSO_WM_UNIT_INDEX" val="1_3_1"/>
  <p:tag name="KSO_WM_UNIT_TYPE" val="l_h_x"/>
</p:tagLst>
</file>

<file path=ppt/tags/tag57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571.xml><?xml version="1.0" encoding="utf-8"?>
<p:tagLst xmlns:p="http://schemas.openxmlformats.org/presentationml/2006/main">
  <p:tag name="KSO_WM_SLIDE_CONTENT_ORIENTATION" val=""/>
  <p:tag name="KSO_WM_SLIDE_HAS_MASK" val="0"/>
  <p:tag name="KSO_WM_SLIDE_ITEM_CNT" val="1"/>
  <p:tag name="KSO_WM_SLIDE_TYPE" val="text"/>
  <p:tag name="KSO_WM_TEMPLATE_SUBCATEGORY" val="29"/>
  <p:tag name="KSO_WM_BEAUTIFY_FLAG" val="#wm#"/>
  <p:tag name="KSO_WM_TEMPLATE_FIGMA_ID" val="69796636460"/>
  <p:tag name="KSO_WM_TEMPLATE_SLIDE_ID" val="slide_b2d098f594b06fea"/>
</p:tagLst>
</file>

<file path=ppt/tags/tag572.xml><?xml version="1.0" encoding="utf-8"?>
<p:tagLst xmlns:p="http://schemas.openxmlformats.org/presentationml/2006/main">
  <p:tag name="KSO_WM_BEAUTIFY_FLAG" val="#fgm#"/>
  <p:tag name="KSO_WM_FIGMA_FLAG" val="#fgm#"/>
  <p:tag name="KSO_WM_UNIT_INDEX" val="1"/>
  <p:tag name="KSO_WM_UNIT_TYPE" val="a"/>
  <p:tag name="KSO_WM_LAYOUT_CHECK_HASH" val="9f3ee6e78a0557329c8a1f1b59bbdc671c1bfaf3"/>
  <p:tag name="KSO_WM_NEWLAYOUT_GROUP_ID" val="layout_10007"/>
  <p:tag name="KSO_WM_NEWLAYOUT_ID" val="slide_a93629e32f0363b8"/>
  <p:tag name="KSO_WM_UNIT_PRESET_TEXT" val="单击此处添加标题"/>
</p:tagLst>
</file>

<file path=ppt/tags/tag57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57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57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57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57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57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579.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6460"/>
  <p:tag name="KSO_WM_TEMPLATE_SLIDE_ID" val="slide_a93629e32f0363b8"/>
</p:tagLst>
</file>

<file path=ppt/tags/tag58.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580.xml><?xml version="1.0" encoding="utf-8"?>
<p:tagLst xmlns:p="http://schemas.openxmlformats.org/presentationml/2006/main">
  <p:tag name="KSO_WM_BEAUTIFY_FLAG" val="#fgm#"/>
  <p:tag name="KSO_WM_FIGMA_FLAG" val="#fgm#"/>
  <p:tag name="KSO_WM_UNIT_INDEX" val="1"/>
  <p:tag name="KSO_WM_UNIT_TYPE" val="a"/>
  <p:tag name="KSO_WM_LAYOUT_CHECK_HASH" val="d18ab781064cbc487b82105573bb4e353f1c6765"/>
  <p:tag name="KSO_WM_NEWLAYOUT_GROUP_ID" val="layout_59"/>
  <p:tag name="KSO_WM_NEWLAYOUT_ID" val="slide_a0139072b4997ff5"/>
  <p:tag name="KSO_WM_UNIT_PRESET_TEXT" val="单击此处添加标题"/>
</p:tagLst>
</file>

<file path=ppt/tags/tag581.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http://zh-ai-group.ks3-cn-beijing-internal.ksyun.com/image_generate/image_process/production/202512/d72db506-1066-4a83-8fbb-d4dbb250779a.jpg?Expires=1798248204\u0026AWSAccessKeyId=AKLT9NSy7kh8TIS1UzNqLRY2\u0026Signature=7JQ2D%2Bi2wPsidLP%2Bkf0xJJb8nDA%3D&quot;,&quot;product_name&quot;:&quot;wps-wpp-pc&quot;,&quot;intention_code&quot;:&quot;wps_wpp_generate_doc_pay&quot;}*auto_qingqiu_3.0.4_prod*1766712200653_39f8fa_12b779a9857a-slide-7"/>
</p:tagLst>
</file>

<file path=ppt/tags/tag58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58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58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正文"/>
</p:tagLst>
</file>

<file path=ppt/tags/tag585.xml><?xml version="1.0" encoding="utf-8"?>
<p:tagLst xmlns:p="http://schemas.openxmlformats.org/presentationml/2006/main">
  <p:tag name="KSO_WM_SLIDE_CONTENT_ORIENTATION" val=""/>
  <p:tag name="KSO_WM_SLIDE_HAS_MASK" val="0"/>
  <p:tag name="KSO_WM_SLIDE_ITEM_CNT" val="1"/>
  <p:tag name="KSO_WM_SLIDE_TYPE" val="text"/>
  <p:tag name="KSO_WM_TEMPLATE_SUBCATEGORY" val="29"/>
  <p:tag name="KSO_WM_BEAUTIFY_FLAG" val="#wm#"/>
  <p:tag name="KSO_WM_TEMPLATE_FIGMA_ID" val="69796636460"/>
  <p:tag name="KSO_WM_TEMPLATE_SLIDE_ID" val="slide_a0139072b4997ff5"/>
</p:tagLst>
</file>

<file path=ppt/tags/tag586.xml><?xml version="1.0" encoding="utf-8"?>
<p:tagLst xmlns:p="http://schemas.openxmlformats.org/presentationml/2006/main">
  <p:tag name="KSO_WM_BEAUTIFY_FLAG" val="#fgm#"/>
  <p:tag name="KSO_WM_FIGMA_FLAG" val="#fgm#"/>
  <p:tag name="KSO_WM_UNIT_INDEX" val="1"/>
  <p:tag name="KSO_WM_UNIT_TYPE" val="a"/>
  <p:tag name="KSO_WM_LAYOUT_CHECK_HASH" val="66f8ec1d7c592686c6478d8662d91025ea18f4b7"/>
  <p:tag name="KSO_WM_NEWLAYOUT_GROUP_ID" val="layout_10003"/>
  <p:tag name="KSO_WM_NEWLAYOUT_ID" val="slide_8cce582f37f77cb5"/>
  <p:tag name="KSO_WM_UNIT_PRESET_TEXT" val="单击此处添加标题"/>
</p:tagLst>
</file>

<file path=ppt/tags/tag58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588.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58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59.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590.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591.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59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593.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594.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595.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596.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6460"/>
  <p:tag name="KSO_WM_TEMPLATE_SLIDE_ID" val="slide_8cce582f37f77cb5"/>
</p:tagLst>
</file>

<file path=ppt/tags/tag597.xml><?xml version="1.0" encoding="utf-8"?>
<p:tagLst xmlns:p="http://schemas.openxmlformats.org/presentationml/2006/main">
  <p:tag name="KSO_WM_BEAUTIFY_FLAG" val="#fgm#"/>
  <p:tag name="KSO_WM_FIGMA_FLAG" val="#fgm#"/>
  <p:tag name="KSO_WM_UNIT_INDEX" val="1"/>
  <p:tag name="KSO_WM_UNIT_TYPE" val="a"/>
  <p:tag name="KSO_WM_LAYOUT_CHECK_HASH" val="0a275f22e474b059a7f3144b56715ff6f93bf326"/>
  <p:tag name="KSO_WM_NEWLAYOUT_GROUP_ID" val="layout_30"/>
  <p:tag name="KSO_WM_NEWLAYOUT_ID" val="slide_e77d94775274ca14"/>
  <p:tag name="KSO_WM_UNIT_PRESET_TEXT" val="单击此处添加标题"/>
</p:tagLst>
</file>

<file path=ppt/tags/tag598.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http://zh-ai-group.ks3-cn-beijing-internal.ksyun.com/image_generate/image_process/production/202512/a6a5b58d-de29-41fa-8d69-5285dcaef444.jpg?Expires=1798248203\u0026AWSAccessKeyId=AKLT9NSy7kh8TIS1UzNqLRY2\u0026Signature=xqPpma12kRWh3SwrtLe4mVMos7M%3D&quot;,&quot;product_name&quot;:&quot;wps-wpp-pc&quot;,&quot;intention_code&quot;:&quot;wps_wpp_generate_doc_pay&quot;}*auto_qingqiu_3.0.4_prod*1766712200653_39f8fa_12b779a9857a-slide-9"/>
</p:tagLst>
</file>

<file path=ppt/tags/tag599.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6.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60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601.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正文"/>
</p:tagLst>
</file>

<file path=ppt/tags/tag602.xml><?xml version="1.0" encoding="utf-8"?>
<p:tagLst xmlns:p="http://schemas.openxmlformats.org/presentationml/2006/main">
  <p:tag name="KSO_WM_SLIDE_CONTENT_ORIENTATION" val=""/>
  <p:tag name="KSO_WM_SLIDE_HAS_MASK" val="0"/>
  <p:tag name="KSO_WM_SLIDE_ITEM_CNT" val="1"/>
  <p:tag name="KSO_WM_SLIDE_TYPE" val="text"/>
  <p:tag name="KSO_WM_TEMPLATE_SUBCATEGORY" val="29"/>
  <p:tag name="KSO_WM_BEAUTIFY_FLAG" val="#wm#"/>
  <p:tag name="KSO_WM_TEMPLATE_FIGMA_ID" val="69796636460"/>
  <p:tag name="KSO_WM_TEMPLATE_SLIDE_ID" val="slide_e77d94775274ca14"/>
</p:tagLst>
</file>

<file path=ppt/tags/tag603.xml><?xml version="1.0" encoding="utf-8"?>
<p:tagLst xmlns:p="http://schemas.openxmlformats.org/presentationml/2006/main">
  <p:tag name="KSO_WM_UNIT_HIGHLIGHT" val="0"/>
  <p:tag name="KSO_WM_BEAUTIFY_FLAG" val="#wm#"/>
  <p:tag name="KSO_WM_FIGMA_FLAG" val="#fgm#"/>
  <p:tag name="KSO_WM_UNIT_INDEX" val="1"/>
  <p:tag name="KSO_WM_UNIT_TEXT_TYPE" val="1"/>
  <p:tag name="KSO_WM_UNIT_TYPE" val="a"/>
  <p:tag name="KSO_WM_LAYOUT_CHECK_HASH" val="4cebf8622ae3ced802e8cac08387bd0f68964f7b"/>
  <p:tag name="KSO_WM_NEWLAYOUT_ID" val="1160"/>
  <p:tag name="KSO_WM_UNIT_PRESET_TEXT" val="单击此处添加章节标题"/>
  <p:tag name="KSO_WM_UNIT_ID" val="_10*a*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604.xml><?xml version="1.0" encoding="utf-8"?>
<p:tagLst xmlns:p="http://schemas.openxmlformats.org/presentationml/2006/main">
  <p:tag name="KSO_WM_UNIT_HIGHLIGHT" val="0"/>
  <p:tag name="KSO_WM_BEAUTIFY_FLAG" val="#wm#"/>
  <p:tag name="KSO_WM_FIGMA_FLAG" val="#fgm#"/>
  <p:tag name="KSO_WM_UNIT_INDEX" val="1"/>
  <p:tag name="KSO_WM_UNIT_TYPE" val="e"/>
  <p:tag name="KSO_WM_UNIT_PRESET_TEXT" val="01"/>
  <p:tag name="KSO_WM_UNIT_ID" val="_10*e*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605.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80201"/>
  <p:tag name="KSO_WM_TEMPLATE_CATEGORY" val="custom"/>
  <p:tag name="KSO_WM_SLIDE_INDEX" val="3"/>
  <p:tag name="KSO_WM_SLIDE_ID" val="custom40480201_7"/>
  <p:tag name="KSO_WM_TEMPLATE_MASTER_TYPE" val="0"/>
  <p:tag name="KSO_WM_SLIDE_LAYOUT" val="a_e"/>
  <p:tag name="KSO_WM_SLIDE_LAYOUT_CNT" val="1_1"/>
  <p:tag name="KSO_WM_TAG_VERSION" val="3.0"/>
</p:tagLst>
</file>

<file path=ppt/tags/tag606.xml><?xml version="1.0" encoding="utf-8"?>
<p:tagLst xmlns:p="http://schemas.openxmlformats.org/presentationml/2006/main">
  <p:tag name="KSO_WM_BEAUTIFY_FLAG" val="#fgm#"/>
  <p:tag name="KSO_WM_FIGMA_FLAG" val="#fgm#"/>
  <p:tag name="KSO_WM_UNIT_INDEX" val="1"/>
  <p:tag name="KSO_WM_UNIT_TYPE" val="a"/>
  <p:tag name="KSO_WM_LAYOUT_CHECK_HASH" val="29f38a86dc14a0969e97f7f7cb647b75211dc8c1"/>
  <p:tag name="KSO_WM_NEWLAYOUT_GROUP_ID" val="layout_10013"/>
  <p:tag name="KSO_WM_NEWLAYOUT_ID" val="slide_bd4d551519a82ed2"/>
  <p:tag name="KSO_WM_UNIT_PRESET_TEXT" val="单击此处添加标题"/>
</p:tagLst>
</file>

<file path=ppt/tags/tag607.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ai_type&quot;:&quot;&quot;,&quot;id&quot;:&quot;&quot;}*_ai_*0"/>
</p:tagLst>
</file>

<file path=ppt/tags/tag60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60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正文"/>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610.xml><?xml version="1.0" encoding="utf-8"?>
<p:tagLst xmlns:p="http://schemas.openxmlformats.org/presentationml/2006/main">
  <p:tag name="KSO_WM_SLIDE_CONTENT_ORIENTATION" val=""/>
  <p:tag name="KSO_WM_SLIDE_HAS_MASK" val="0"/>
  <p:tag name="KSO_WM_SLIDE_ITEM_CNT" val="1"/>
  <p:tag name="KSO_WM_SLIDE_TYPE" val="text"/>
  <p:tag name="KSO_WM_TEMPLATE_SUBCATEGORY" val="29"/>
  <p:tag name="KSO_WM_BEAUTIFY_FLAG" val="#wm#"/>
  <p:tag name="KSO_WM_TEMPLATE_FIGMA_ID" val="69796636460"/>
  <p:tag name="KSO_WM_TEMPLATE_SLIDE_ID" val="slide_bd4d551519a82ed2"/>
</p:tagLst>
</file>

<file path=ppt/tags/tag611.xml><?xml version="1.0" encoding="utf-8"?>
<p:tagLst xmlns:p="http://schemas.openxmlformats.org/presentationml/2006/main">
  <p:tag name="KSO_WM_BEAUTIFY_FLAG" val="#fgm#"/>
  <p:tag name="KSO_WM_FIGMA_FLAG" val="#fgm#"/>
  <p:tag name="KSO_WM_UNIT_INDEX" val="1"/>
  <p:tag name="KSO_WM_UNIT_TYPE" val="a"/>
  <p:tag name="KSO_WM_LAYOUT_CHECK_HASH" val="91abd1f2a2e50da2ff618255cedb0937bc24ae85"/>
  <p:tag name="KSO_WM_NEWLAYOUT_GROUP_ID" val="layout_42"/>
  <p:tag name="KSO_WM_NEWLAYOUT_ID" val="slide_dfd9a5fd5a135c44"/>
  <p:tag name="KSO_WM_UNIT_PRESET_TEXT" val="单击此处添加标题"/>
</p:tagLst>
</file>

<file path=ppt/tags/tag612.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http://zh-ai-group.ks3-cn-beijing-internal.ksyun.com/image_generate/image_process/production/202512/aaff16cf-8812-432b-9104-162e702a2869.jpg?Expires=1798248203\u0026AWSAccessKeyId=AKLT9NSy7kh8TIS1UzNqLRY2\u0026Signature=gkWQHcvHElyPXAvA5zMh%2FBPWYGY%3D&quot;,&quot;product_name&quot;:&quot;wps-wpp-pc&quot;,&quot;intention_code&quot;:&quot;wps_wpp_generate_doc_pay&quot;}*auto_qingqiu_3.0.4_prod*1766712200653_39f8fa_12b779a9857a-slide-12"/>
</p:tagLst>
</file>

<file path=ppt/tags/tag613.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614.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615.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正文"/>
</p:tagLst>
</file>

<file path=ppt/tags/tag616.xml><?xml version="1.0" encoding="utf-8"?>
<p:tagLst xmlns:p="http://schemas.openxmlformats.org/presentationml/2006/main">
  <p:tag name="KSO_WM_SLIDE_CONTENT_ORIENTATION" val=""/>
  <p:tag name="KSO_WM_SLIDE_HAS_MASK" val="0"/>
  <p:tag name="KSO_WM_SLIDE_ITEM_CNT" val="1"/>
  <p:tag name="KSO_WM_SLIDE_TYPE" val="text"/>
  <p:tag name="KSO_WM_TEMPLATE_SUBCATEGORY" val="29"/>
  <p:tag name="KSO_WM_BEAUTIFY_FLAG" val="#wm#"/>
  <p:tag name="KSO_WM_TEMPLATE_FIGMA_ID" val="69796636460"/>
  <p:tag name="KSO_WM_TEMPLATE_SLIDE_ID" val="slide_dfd9a5fd5a135c44"/>
</p:tagLst>
</file>

<file path=ppt/tags/tag617.xml><?xml version="1.0" encoding="utf-8"?>
<p:tagLst xmlns:p="http://schemas.openxmlformats.org/presentationml/2006/main">
  <p:tag name="KSO_WM_BEAUTIFY_FLAG" val="#fgm#"/>
  <p:tag name="KSO_WM_FIGMA_FLAG" val="#fgm#"/>
  <p:tag name="KSO_WM_UNIT_INDEX" val="1"/>
  <p:tag name="KSO_WM_UNIT_TYPE" val="a"/>
  <p:tag name="KSO_WM_LAYOUT_CHECK_HASH" val="ae3252d35f3404938ae1793242c75b1f58661390"/>
  <p:tag name="KSO_WM_NEWLAYOUT_GROUP_ID" val="layout_34"/>
  <p:tag name="KSO_WM_NEWLAYOUT_ID" val="slide_c6189eb0a0adc534"/>
  <p:tag name="KSO_WM_UNIT_PRESET_TEXT" val="单击此处添加标题"/>
</p:tagLst>
</file>

<file path=ppt/tags/tag618.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s://sjzg-images.ks3-cn-beijing-internal.ksyun.com/tim_gen_images/doubao_gen/35a6ec77661e4d112fdd5e81029d9324_0.png?Expires=1766798599\u0026AWSAccessKeyId=AKLTHzmNYxS86KQFnb2pvxtA\u0026Signature=p15O%2FfXvung9ma%2B7h%2Ftm%2FWIsnHQ%3D&quot;,&quot;product_name&quot;:&quot;wps-wpp-pc&quot;,&quot;intention_code&quot;:&quot;wps_wpp_generate_doc_pay&quot;}*auto_cache_hit_3.0.4_prod*1766712200653_39f8fa_12b779a9857a-slide-13"/>
</p:tagLst>
</file>

<file path=ppt/tags/tag61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62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621.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id&quot;:&quot;http://zh-ai-group.ks3-cn-beijing-internal.ksyun.com/image_generate/image_process/production/202512/3f3af6c7-ae7d-4c3f-8d0e-a02bddb82a9f.jpg?Expires=1798248202\u0026AWSAccessKeyId=AKLT9NSy7kh8TIS1UzNqLRY2\u0026Signature=dJTKWs%2Fj5qqx6S6K9ekgB5xwJRc%3D&quot;,&quot;product_name&quot;:&quot;wps-wpp-pc&quot;,&quot;intention_code&quot;:&quot;wps_wpp_generate_doc_pay&quot;}*auto_qingqiu_3.0.4_prod*1766712200653_39f8fa_12b779a9857a-slide-13"/>
</p:tagLst>
</file>

<file path=ppt/tags/tag62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623.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624.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69796636460"/>
  <p:tag name="KSO_WM_TEMPLATE_SLIDE_ID" val="slide_c6189eb0a0adc534"/>
</p:tagLst>
</file>

<file path=ppt/tags/tag625.xml><?xml version="1.0" encoding="utf-8"?>
<p:tagLst xmlns:p="http://schemas.openxmlformats.org/presentationml/2006/main">
  <p:tag name="KSO_WM_BEAUTIFY_FLAG" val="#fgm#"/>
  <p:tag name="KSO_WM_FIGMA_FLAG" val="#fgm#"/>
  <p:tag name="KSO_WM_UNIT_INDEX" val="1"/>
  <p:tag name="KSO_WM_UNIT_TYPE" val="a"/>
  <p:tag name="KSO_WM_LAYOUT_CHECK_HASH" val="3ae554258a8f82acd71d73408cb06be25756e303"/>
  <p:tag name="KSO_WM_NEWLAYOUT_GROUP_ID" val="layout_10009"/>
  <p:tag name="KSO_WM_NEWLAYOUT_ID" val="slide_c3e04deeb08e51db"/>
  <p:tag name="KSO_WM_UNIT_PRESET_TEXT" val="单击此处添加标题"/>
</p:tagLst>
</file>

<file path=ppt/tags/tag626.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ai-gateway-save.ks3-cn-beijing.ksyuncs.com/aigc-gateway-v2-prod/686ad982578330c02d849fbb7390f7df_0.jpeg?Expires=1766798606\u0026AWSAccessKeyId=AKLT9VJ0mcxR8yRlm6PIC9hY\u0026Signature=mhclnFIGiCMt0slW4mI64J0l9Q0%3D&quot;,&quot;product_name&quot;:&quot;wps-wpp-pc&quot;,&quot;intention_code&quot;:&quot;wps_wpp_generate_doc_pay&quot;}*auto_doubao_3.0.4_prod*1766712200653_39f8fa_12b779a9857a-slide-14"/>
</p:tagLst>
</file>

<file path=ppt/tags/tag62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628.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629.xml><?xml version="1.0" encoding="utf-8"?>
<p:tagLst xmlns:p="http://schemas.openxmlformats.org/presentationml/2006/main">
  <p:tag name="KSO_WM_SLIDE_CONTENT_ORIENTATION" val=""/>
  <p:tag name="KSO_WM_SLIDE_HAS_MASK" val="0"/>
  <p:tag name="KSO_WM_SLIDE_ITEM_CNT" val="1"/>
  <p:tag name="KSO_WM_SLIDE_TYPE" val="text"/>
  <p:tag name="KSO_WM_TEMPLATE_SUBCATEGORY" val="29"/>
  <p:tag name="KSO_WM_BEAUTIFY_FLAG" val="#wm#"/>
  <p:tag name="KSO_WM_TEMPLATE_FIGMA_ID" val="69796636460"/>
  <p:tag name="KSO_WM_TEMPLATE_SLIDE_ID" val="slide_c3e04deeb08e51db"/>
</p:tagLst>
</file>

<file path=ppt/tags/tag63.xml><?xml version="1.0" encoding="utf-8"?>
<p:tagLst xmlns:p="http://schemas.openxmlformats.org/presentationml/2006/main">
  <p:tag name="KSO_WM_BEAUTIFY_FLAG" val="#fgm#"/>
  <p:tag name="KSO_WM_FIGMA_FLAG" val="#fgm#"/>
  <p:tag name="KSO_WM_UNIT_INDEX" val="1"/>
  <p:tag name="KSO_WM_UNIT_TYPE" val="a"/>
  <p:tag name="KSO_WM_LAYOUT_CHECK_HASH" val="e6a22248194c9c12987621ea10acb627344b4a78"/>
  <p:tag name="KSO_WM_NEWLAYOUT_GROUP_ID" val="layout_32"/>
  <p:tag name="KSO_WM_NEWLAYOUT_ID" val="slide_f95b87826d1fb558"/>
</p:tagLst>
</file>

<file path=ppt/tags/tag630.xml><?xml version="1.0" encoding="utf-8"?>
<p:tagLst xmlns:p="http://schemas.openxmlformats.org/presentationml/2006/main">
  <p:tag name="KSO_WM_BEAUTIFY_FLAG" val="#fgm#"/>
  <p:tag name="KSO_WM_FIGMA_FLAG" val="#fgm#"/>
  <p:tag name="KSO_WM_UNIT_INDEX" val="1"/>
  <p:tag name="KSO_WM_UNIT_TYPE" val="a"/>
  <p:tag name="KSO_WM_LAYOUT_CHECK_HASH" val="91484f988394f197245a1e73d229b81ff38d997f"/>
  <p:tag name="KSO_WM_NEWLAYOUT_GROUP_ID" val="layout_51"/>
  <p:tag name="KSO_WM_NEWLAYOUT_ID" val="slide_f69763b30c47eb31"/>
  <p:tag name="KSO_WM_UNIT_PRESET_TEXT" val="单击此处添加标题"/>
</p:tagLst>
</file>

<file path=ppt/tags/tag631.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http://zh-ai-group.ks3-cn-beijing-internal.ksyun.com/image_generate/image_process/production/202512/1a3aedc8-caf9-4891-abed-aa77fb7aa801.jpg?Expires=1798248203\u0026AWSAccessKeyId=AKLT9NSy7kh8TIS1UzNqLRY2\u0026Signature=gKEpvUSgnZhZJ9gJJG9PLpG2Zdo%3D&quot;,&quot;product_name&quot;:&quot;wps-wpp-pc&quot;,&quot;intention_code&quot;:&quot;wps_wpp_generate_doc_pay&quot;}*auto_qingqiu_3.0.4_prod*1766712200653_39f8fa_12b779a9857a-slide-15"/>
</p:tagLst>
</file>

<file path=ppt/tags/tag632.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633.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正文"/>
</p:tagLst>
</file>

<file path=ppt/tags/tag634.xml><?xml version="1.0" encoding="utf-8"?>
<p:tagLst xmlns:p="http://schemas.openxmlformats.org/presentationml/2006/main">
  <p:tag name="KSO_WM_SLIDE_CONTENT_ORIENTATION" val=""/>
  <p:tag name="KSO_WM_SLIDE_HAS_MASK" val="0"/>
  <p:tag name="KSO_WM_SLIDE_ITEM_CNT" val="1"/>
  <p:tag name="KSO_WM_SLIDE_TYPE" val="text"/>
  <p:tag name="KSO_WM_TEMPLATE_SUBCATEGORY" val="29"/>
  <p:tag name="KSO_WM_BEAUTIFY_FLAG" val="#wm#"/>
  <p:tag name="KSO_WM_TEMPLATE_FIGMA_ID" val="69796636460"/>
  <p:tag name="KSO_WM_TEMPLATE_SLIDE_ID" val="slide_f69763b30c47eb31"/>
</p:tagLst>
</file>

<file path=ppt/tags/tag635.xml><?xml version="1.0" encoding="utf-8"?>
<p:tagLst xmlns:p="http://schemas.openxmlformats.org/presentationml/2006/main">
  <p:tag name="KSO_WM_BEAUTIFY_FLAG" val="#fgm#"/>
  <p:tag name="KSO_WM_FIGMA_FLAG" val="#fgm#"/>
  <p:tag name="KSO_WM_UNIT_INDEX" val="1"/>
  <p:tag name="KSO_WM_UNIT_TYPE" val="a"/>
  <p:tag name="KSO_WM_LAYOUT_CHECK_HASH" val="0d97f12a5ae2c82fea7b3b0ad96c8a1984116d06"/>
  <p:tag name="KSO_WM_NEWLAYOUT_GROUP_ID" val="layout_53"/>
  <p:tag name="KSO_WM_NEWLAYOUT_ID" val="slide_3e9887b6c51e8c40"/>
  <p:tag name="KSO_WM_UNIT_PRESET_TEXT" val="单击此处添加标题"/>
</p:tagLst>
</file>

<file path=ppt/tags/tag636.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637.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zh-ai-group.ks3-cn-beijing-internal.ksyun.com/image_generate/image_process/production/202512/08601b48-f072-4be8-9771-8bdd5a9c5236.jpg?Expires=1798248203\u0026AWSAccessKeyId=AKLT9NSy7kh8TIS1UzNqLRY2\u0026Signature=Dgnbn77u6JGdqWXazQRlDDgIyUY%3D&quot;,&quot;product_name&quot;:&quot;wps-wpp-pc&quot;,&quot;intention_code&quot;:&quot;wps_wpp_generate_doc_pay&quot;}*auto_qingqiu_3.0.4_prod*1766712200653_39f8fa_12b779a9857a-slide-16"/>
</p:tagLst>
</file>

<file path=ppt/tags/tag63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63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64.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640.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641.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id&quot;:&quot;http://zh-ai-group.ks3-cn-beijing-internal.ksyun.com/image_generate/image_process/production/202512/3bbc124a-4687-44be-bc8c-2a659303e911.jpg?Expires=1798248205\u0026AWSAccessKeyId=AKLT9NSy7kh8TIS1UzNqLRY2\u0026Signature=7xeM8wM3XQozg%2Bo9tN5b3qqX1Z8%3D&quot;,&quot;product_name&quot;:&quot;wps-wpp-pc&quot;,&quot;intention_code&quot;:&quot;wps_wpp_generate_doc_pay&quot;}*auto_qingqiu_3.0.4_prod*1766712200653_39f8fa_12b779a9857a-slide-16"/>
</p:tagLst>
</file>

<file path=ppt/tags/tag64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643.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644.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69796636460"/>
  <p:tag name="KSO_WM_TEMPLATE_SLIDE_ID" val="slide_3e9887b6c51e8c40"/>
</p:tagLst>
</file>

<file path=ppt/tags/tag645.xml><?xml version="1.0" encoding="utf-8"?>
<p:tagLst xmlns:p="http://schemas.openxmlformats.org/presentationml/2006/main">
  <p:tag name="KSO_WM_UNIT_HIGHLIGHT" val="0"/>
  <p:tag name="KSO_WM_BEAUTIFY_FLAG" val="#wm#"/>
  <p:tag name="KSO_WM_FIGMA_FLAG" val="#fgm#"/>
  <p:tag name="KSO_WM_UNIT_INDEX" val="1"/>
  <p:tag name="KSO_WM_UNIT_TEXT_TYPE" val="1"/>
  <p:tag name="KSO_WM_UNIT_TYPE" val="a"/>
  <p:tag name="KSO_WM_LAYOUT_CHECK_HASH" val="4cebf8622ae3ced802e8cac08387bd0f68964f7b"/>
  <p:tag name="KSO_WM_NEWLAYOUT_ID" val="1160"/>
  <p:tag name="KSO_WM_UNIT_PRESET_TEXT" val="单击此处添加章节标题"/>
  <p:tag name="KSO_WM_UNIT_ID" val="_10*a*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646.xml><?xml version="1.0" encoding="utf-8"?>
<p:tagLst xmlns:p="http://schemas.openxmlformats.org/presentationml/2006/main">
  <p:tag name="KSO_WM_UNIT_HIGHLIGHT" val="0"/>
  <p:tag name="KSO_WM_BEAUTIFY_FLAG" val="#wm#"/>
  <p:tag name="KSO_WM_FIGMA_FLAG" val="#fgm#"/>
  <p:tag name="KSO_WM_UNIT_INDEX" val="1"/>
  <p:tag name="KSO_WM_UNIT_TYPE" val="e"/>
  <p:tag name="KSO_WM_UNIT_PRESET_TEXT" val="01"/>
  <p:tag name="KSO_WM_UNIT_ID" val="_10*e*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647.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80201"/>
  <p:tag name="KSO_WM_TEMPLATE_CATEGORY" val="custom"/>
  <p:tag name="KSO_WM_SLIDE_INDEX" val="3"/>
  <p:tag name="KSO_WM_SLIDE_ID" val="custom40480201_7"/>
  <p:tag name="KSO_WM_TEMPLATE_MASTER_TYPE" val="0"/>
  <p:tag name="KSO_WM_SLIDE_LAYOUT" val="a_e"/>
  <p:tag name="KSO_WM_SLIDE_LAYOUT_CNT" val="1_1"/>
  <p:tag name="KSO_WM_TAG_VERSION" val="3.0"/>
</p:tagLst>
</file>

<file path=ppt/tags/tag648.xml><?xml version="1.0" encoding="utf-8"?>
<p:tagLst xmlns:p="http://schemas.openxmlformats.org/presentationml/2006/main">
  <p:tag name="KSO_WM_BEAUTIFY_FLAG" val="#fgm#"/>
  <p:tag name="KSO_WM_FIGMA_FLAG" val="#fgm#"/>
  <p:tag name="KSO_WM_UNIT_INDEX" val="1"/>
  <p:tag name="KSO_WM_UNIT_TYPE" val="a"/>
  <p:tag name="KSO_WM_LAYOUT_CHECK_HASH" val="d7d516c6fd5a3a5b6d544ecf98f3bb8adce1d153"/>
  <p:tag name="KSO_WM_NEWLAYOUT_GROUP_ID" val="layout_26"/>
  <p:tag name="KSO_WM_NEWLAYOUT_ID" val="slide_351695b9d561403a"/>
  <p:tag name="KSO_WM_UNIT_PRESET_TEXT" val="单击此处添加标题"/>
</p:tagLst>
</file>

<file path=ppt/tags/tag649.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65.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1_2"/>
  <p:tag name="KSO_WM_UNIT_TYPE" val="l_h_i"/>
</p:tagLst>
</file>

<file path=ppt/tags/tag650.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zh-ai-group.ks3-cn-beijing-internal.ksyun.com/image_generate/image_process/production/202512/ae54e65d-6b12-4ac7-87b6-8a90a6c1296f.jpg?Expires=1798248204\u0026AWSAccessKeyId=AKLT9NSy7kh8TIS1UzNqLRY2\u0026Signature=QAYCpk9JZxKBC4FARpQYubQMvvA%3D&quot;,&quot;product_name&quot;:&quot;wps-wpp-pc&quot;,&quot;intention_code&quot;:&quot;wps_wpp_generate_doc_pay&quot;}*auto_qingqiu_3.0.4_prod*1766712200653_39f8fa_12b779a9857a-slide-18"/>
</p:tagLst>
</file>

<file path=ppt/tags/tag65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652.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653.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654.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id&quot;:&quot;http://zh-ai-group.ks3-cn-beijing-internal.ksyun.com/image_generate/image_process/production/202512/29cf455f-76bf-4499-8e35-86e9120a60b7.jpg?Expires=1798248203\u0026AWSAccessKeyId=AKLT9NSy7kh8TIS1UzNqLRY2\u0026Signature=eVjbYQpMmSqQ9JPdcyeiuHoqhdE%3D&quot;,&quot;product_name&quot;:&quot;wps-wpp-pc&quot;,&quot;intention_code&quot;:&quot;wps_wpp_generate_doc_pay&quot;}*auto_qingqiu_3.0.4_prod*1766712200653_39f8fa_12b779a9857a-slide-18"/>
</p:tagLst>
</file>

<file path=ppt/tags/tag65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65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657.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69796636460"/>
  <p:tag name="KSO_WM_TEMPLATE_SLIDE_ID" val="slide_351695b9d561403a"/>
</p:tagLst>
</file>

<file path=ppt/tags/tag658.xml><?xml version="1.0" encoding="utf-8"?>
<p:tagLst xmlns:p="http://schemas.openxmlformats.org/presentationml/2006/main">
  <p:tag name="KSO_WM_BEAUTIFY_FLAG" val="#fgm#"/>
  <p:tag name="KSO_WM_FIGMA_FLAG" val="#fgm#"/>
  <p:tag name="KSO_WM_UNIT_INDEX" val="1"/>
  <p:tag name="KSO_WM_UNIT_TYPE" val="a"/>
  <p:tag name="KSO_WM_LAYOUT_CHECK_HASH" val="a9fb71321c6f52c340c5419bb9e6db5a9146dcea"/>
  <p:tag name="KSO_WM_NEWLAYOUT_GROUP_ID" val="layout_48"/>
  <p:tag name="KSO_WM_NEWLAYOUT_ID" val="slide_81d8e711c58b27d4"/>
  <p:tag name="KSO_WM_UNIT_PRESET_TEXT" val="单击此处添加标题"/>
</p:tagLst>
</file>

<file path=ppt/tags/tag659.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66.xml><?xml version="1.0" encoding="utf-8"?>
<p:tagLst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660.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zh-ai-group.ks3-cn-beijing-internal.ksyun.com/image_generate/image_process/production/202512/b94f3d35-8f15-40a4-b0c7-730683fea9a0.jpg?Expires=1798248203\u0026AWSAccessKeyId=AKLT9NSy7kh8TIS1UzNqLRY2\u0026Signature=BXN2iKkjnRVyPyl8b3NbhNc3QQs%3D&quot;,&quot;product_name&quot;:&quot;wps-wpp-pc&quot;,&quot;intention_code&quot;:&quot;wps_wpp_generate_doc_pay&quot;}*auto_qingqiu_3.0.4_prod*1766712200653_39f8fa_12b779a9857a-slide-19"/>
</p:tagLst>
</file>

<file path=ppt/tags/tag66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项标题"/>
</p:tagLst>
</file>

<file path=ppt/tags/tag662.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663.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664.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id&quot;:&quot;http://zh-ai-group.ks3-cn-beijing-internal.ksyun.com/image_generate/image_process/production/202512/ccb3b01c-ccbb-4c4f-aa26-04638ef0b1ee.jpg?Expires=1798248202\u0026AWSAccessKeyId=AKLT9NSy7kh8TIS1UzNqLRY2\u0026Signature=SB3e70paOkMX40GUM6okjY3W%2FuE%3D&quot;,&quot;product_name&quot;:&quot;wps-wpp-pc&quot;,&quot;intention_code&quot;:&quot;wps_wpp_generate_doc_pay&quot;}*auto_qingqiu_3.0.4_prod*1766712200653_39f8fa_12b779a9857a-slide-19"/>
</p:tagLst>
</file>

<file path=ppt/tags/tag66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项标题"/>
</p:tagLst>
</file>

<file path=ppt/tags/tag66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667.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668.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 name="MH_PIC_SOURCE_TYPE" val="generate_slide_ai*{&quot;id&quot;:&quot;http://zh-ai-group.ks3-cn-beijing-internal.ksyun.com/image_generate/image_process/production/202512/9ddba45c-67af-4fe5-9070-481e2fb07848.jpg?Expires=1798248203\u0026AWSAccessKeyId=AKLT9NSy7kh8TIS1UzNqLRY2\u0026Signature=%2FkVsNx6%2BZnMmHV9%2BbOgwGJ%2BQBpo%3D&quot;,&quot;product_name&quot;:&quot;wps-wpp-pc&quot;,&quot;intention_code&quot;:&quot;wps_wpp_generate_doc_pay&quot;}*auto_qingqiu_3.0.4_prod*1766712200653_39f8fa_12b779a9857a-slide-19"/>
</p:tagLst>
</file>

<file path=ppt/tags/tag66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项标题"/>
</p:tagLst>
</file>

<file path=ppt/tags/tag6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670.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671.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6460"/>
  <p:tag name="KSO_WM_TEMPLATE_SLIDE_ID" val="slide_81d8e711c58b27d4"/>
</p:tagLst>
</file>

<file path=ppt/tags/tag672.xml><?xml version="1.0" encoding="utf-8"?>
<p:tagLst xmlns:p="http://schemas.openxmlformats.org/presentationml/2006/main">
  <p:tag name="KSO_WM_BEAUTIFY_FLAG" val="#fgm#"/>
  <p:tag name="KSO_WM_FIGMA_FLAG" val="#fgm#"/>
  <p:tag name="KSO_WM_UNIT_INDEX" val="1"/>
  <p:tag name="KSO_WM_UNIT_TYPE" val="a"/>
  <p:tag name="KSO_WM_LAYOUT_CHECK_HASH" val="498d949d1e4c8281247817ee49363f2e4a81c201"/>
  <p:tag name="KSO_WM_NEWLAYOUT_GROUP_ID" val="layout_6"/>
  <p:tag name="KSO_WM_NEWLAYOUT_ID" val="slide_20c7e24892b2d060"/>
  <p:tag name="KSO_WM_UNIT_PRESET_TEXT" val="单击此处添加标题"/>
</p:tagLst>
</file>

<file path=ppt/tags/tag673.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http://zh-ai-group.ks3-cn-beijing-internal.ksyun.com/image_generate/image_process/production/202512/48ea5e23-8244-4e09-98cd-794da113fdc4.jpg?Expires=1798248203\u0026AWSAccessKeyId=AKLT9NSy7kh8TIS1UzNqLRY2\u0026Signature=mvYaisyNrQjClYJdGR%2FIRFmHfsA%3D&quot;,&quot;product_name&quot;:&quot;wps-wpp-pc&quot;,&quot;intention_code&quot;:&quot;wps_wpp_generate_doc_pay&quot;}*auto_qingqiu_3.0.4_prod*1766712200653_39f8fa_12b779a9857a-slide-20"/>
</p:tagLst>
</file>

<file path=ppt/tags/tag674.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67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676.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677.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67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67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68.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680.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681.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682.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683.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6460"/>
  <p:tag name="KSO_WM_TEMPLATE_SLIDE_ID" val="slide_20c7e24892b2d060"/>
</p:tagLst>
</file>

<file path=ppt/tags/tag684.xml><?xml version="1.0" encoding="utf-8"?>
<p:tagLst xmlns:p="http://schemas.openxmlformats.org/presentationml/2006/main">
  <p:tag name="KSO_WM_UNIT_HIGHLIGHT" val="0"/>
  <p:tag name="KSO_WM_BEAUTIFY_FLAG" val="#wm#"/>
  <p:tag name="KSO_WM_FIGMA_FLAG" val="#fgm#"/>
  <p:tag name="KSO_WM_UNIT_INDEX" val="1"/>
  <p:tag name="KSO_WM_UNIT_TEXT_TYPE" val="1"/>
  <p:tag name="KSO_WM_UNIT_TYPE" val="a"/>
  <p:tag name="KSO_WM_LAYOUT_CHECK_HASH" val="4cebf8622ae3ced802e8cac08387bd0f68964f7b"/>
  <p:tag name="KSO_WM_NEWLAYOUT_ID" val="1160"/>
  <p:tag name="KSO_WM_UNIT_PRESET_TEXT" val="单击此处添加章节标题"/>
  <p:tag name="KSO_WM_UNIT_ID" val="_10*a*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685.xml><?xml version="1.0" encoding="utf-8"?>
<p:tagLst xmlns:p="http://schemas.openxmlformats.org/presentationml/2006/main">
  <p:tag name="KSO_WM_UNIT_HIGHLIGHT" val="0"/>
  <p:tag name="KSO_WM_BEAUTIFY_FLAG" val="#wm#"/>
  <p:tag name="KSO_WM_FIGMA_FLAG" val="#fgm#"/>
  <p:tag name="KSO_WM_UNIT_INDEX" val="1"/>
  <p:tag name="KSO_WM_UNIT_TYPE" val="e"/>
  <p:tag name="KSO_WM_UNIT_PRESET_TEXT" val="01"/>
  <p:tag name="KSO_WM_UNIT_ID" val="_10*e*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686.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80201"/>
  <p:tag name="KSO_WM_TEMPLATE_CATEGORY" val="custom"/>
  <p:tag name="KSO_WM_SLIDE_INDEX" val="3"/>
  <p:tag name="KSO_WM_SLIDE_ID" val="custom40480201_7"/>
  <p:tag name="KSO_WM_TEMPLATE_MASTER_TYPE" val="0"/>
  <p:tag name="KSO_WM_SLIDE_LAYOUT" val="a_e"/>
  <p:tag name="KSO_WM_SLIDE_LAYOUT_CNT" val="1_1"/>
  <p:tag name="KSO_WM_TAG_VERSION" val="3.0"/>
</p:tagLst>
</file>

<file path=ppt/tags/tag687.xml><?xml version="1.0" encoding="utf-8"?>
<p:tagLst xmlns:p="http://schemas.openxmlformats.org/presentationml/2006/main">
  <p:tag name="KSO_WM_BEAUTIFY_FLAG" val="#fgm#"/>
  <p:tag name="KSO_WM_FIGMA_FLAG" val="#fgm#"/>
  <p:tag name="KSO_WM_UNIT_INDEX" val="1"/>
  <p:tag name="KSO_WM_UNIT_TYPE" val="a"/>
  <p:tag name="KSO_WM_LAYOUT_CHECK_HASH" val="5360548b492a22e8fa6b1e49066d5b96be19bfc9"/>
  <p:tag name="KSO_WM_NEWLAYOUT_GROUP_ID" val="layout_2"/>
  <p:tag name="KSO_WM_NEWLAYOUT_ID" val="slide_dbd12360534da726"/>
  <p:tag name="KSO_WM_UNIT_PRESET_TEXT" val="单击此处添加标题"/>
</p:tagLst>
</file>

<file path=ppt/tags/tag688.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689.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zh-ai-group.ks3-cn-beijing-internal.ksyun.com/image_generate/image_process/production/202512/f1517ea5-8ef2-418d-9a35-047baebb55aa.jpg?Expires=1798248203\u0026AWSAccessKeyId=AKLT9NSy7kh8TIS1UzNqLRY2\u0026Signature=8jl7R3znL8JaIudFxtUZBRSr23o%3D&quot;,&quot;product_name&quot;:&quot;wps-wpp-pc&quot;,&quot;intention_code&quot;:&quot;wps_wpp_generate_doc_pay&quot;}*auto_qingqiu_3.0.4_prod*1766712200653_39f8fa_12b779a9857a-slide-22"/>
</p:tagLst>
</file>

<file path=ppt/tags/tag69.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2_1"/>
  <p:tag name="KSO_WM_UNIT_TYPE" val="l_h_i"/>
</p:tagLst>
</file>

<file path=ppt/tags/tag69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项标题"/>
</p:tagLst>
</file>

<file path=ppt/tags/tag691.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692.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693.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id&quot;:&quot;http://zh-ai-group.ks3-cn-beijing-internal.ksyun.com/image_generate/image_process/production/202512/9611fbd0-5fb2-4134-9105-40fd61f2817e.jpg?Expires=1798248206\u0026AWSAccessKeyId=AKLT9NSy7kh8TIS1UzNqLRY2\u0026Signature=NGCZyE3Fav0FfNfpZm4I%2BZGeKFI%3D&quot;,&quot;product_name&quot;:&quot;wps-wpp-pc&quot;,&quot;intention_code&quot;:&quot;wps_wpp_generate_doc_pay&quot;}*auto_qingqiu_3.0.4_prod*1766712200653_39f8fa_12b779a9857a-slide-22"/>
</p:tagLst>
</file>

<file path=ppt/tags/tag69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项标题"/>
</p:tagLst>
</file>

<file path=ppt/tags/tag695.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696.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697.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 name="MH_PIC_SOURCE_TYPE" val="generate_slide_ai*{&quot;id&quot;:&quot;http://zh-ai-group.ks3-cn-beijing-internal.ksyun.com/image_generate/image_process/production/202512/3af8d598-a6ab-4c9c-9c7e-b29adf26ec15.jpg?Expires=1798248204\u0026AWSAccessKeyId=AKLT9NSy7kh8TIS1UzNqLRY2\u0026Signature=QI%2FP2tpOb4d4sePVFsb76F3wuu0%3D&quot;,&quot;product_name&quot;:&quot;wps-wpp-pc&quot;,&quot;intention_code&quot;:&quot;wps_wpp_generate_doc_pay&quot;}*auto_qingqiu_3.0.4_prod*1766712200653_39f8fa_12b779a9857a-slide-22"/>
</p:tagLst>
</file>

<file path=ppt/tags/tag698.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项标题"/>
</p:tagLst>
</file>

<file path=ppt/tags/tag699.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70.xml><?xml version="1.0" encoding="utf-8"?>
<p:tagLst xmlns:p="http://schemas.openxmlformats.org/presentationml/2006/main">
  <p:tag name="KSO_WM_FIGMA_DECORATION_INDEX" val="15"/>
  <p:tag name="$PH_EXT" val="2"/>
  <p:tag name="KSO_WM_BEAUTIFY_FLAG" val="#fgm#"/>
  <p:tag name="KSO_WM_DIAGRAM_GROUP_CODE" val="1"/>
  <p:tag name="KSO_WM_FIGMA_FLAG" val="#fgm#"/>
  <p:tag name="KSO_WM_SYNC_SLIDE_TEXT" val="1"/>
  <p:tag name="KSO_WM_UNIT_INDEX" val="1_2_2"/>
  <p:tag name="KSO_WM_UNIT_TYPE" val="l_h_i"/>
</p:tagLst>
</file>

<file path=ppt/tags/tag700.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6460"/>
  <p:tag name="KSO_WM_TEMPLATE_SLIDE_ID" val="slide_dbd12360534da726"/>
</p:tagLst>
</file>

<file path=ppt/tags/tag701.xml><?xml version="1.0" encoding="utf-8"?>
<p:tagLst xmlns:p="http://schemas.openxmlformats.org/presentationml/2006/main">
  <p:tag name="KSO_WM_BEAUTIFY_FLAG" val="#fgm#"/>
  <p:tag name="KSO_WM_FIGMA_FLAG" val="#fgm#"/>
  <p:tag name="KSO_WM_UNIT_INDEX" val="1"/>
  <p:tag name="KSO_WM_UNIT_TYPE" val="a"/>
  <p:tag name="KSO_WM_LAYOUT_CHECK_HASH" val="dd69898edc795c93e81be9700c69487ec3e885f1"/>
  <p:tag name="KSO_WM_NEWLAYOUT_GROUP_ID" val="layout_27"/>
  <p:tag name="KSO_WM_NEWLAYOUT_ID" val="slide_bbec08b93f7bcfad"/>
  <p:tag name="KSO_WM_UNIT_PRESET_TEXT" val="单击此处添加标题"/>
</p:tagLst>
</file>

<file path=ppt/tags/tag702.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703.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 name="KSO_WM_UNIT_PRESET_TEXT" val="01"/>
</p:tagLst>
</file>

<file path=ppt/tags/tag704.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705.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706.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707.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 name="KSO_WM_UNIT_PRESET_TEXT" val="02"/>
</p:tagLst>
</file>

<file path=ppt/tags/tag70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70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71.xml><?xml version="1.0" encoding="utf-8"?>
<p:tagLst xmlns:p="http://schemas.openxmlformats.org/presentationml/2006/main">
  <p:tag name="KSO_WM_FIGMA_DECORATION_INDEX" val="2"/>
  <p:tag name="$PH_EXT" val="1"/>
  <p:tag name="KSO_WM_BEAUTIFY_FLAG" val="#fgm#"/>
  <p:tag name="KSO_WM_DIAGRAM_GROUP_CODE" val="1"/>
  <p:tag name="KSO_WM_FIGMA_FLAG" val="#fgm#"/>
  <p:tag name="KSO_WM_UNIT_INDEX" val="1_2_1"/>
  <p:tag name="KSO_WM_UNIT_TYPE" val="l_h_x"/>
</p:tagLst>
</file>

<file path=ppt/tags/tag710.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711.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 name="KSO_WM_UNIT_PRESET_TEXT" val="03"/>
</p:tagLst>
</file>

<file path=ppt/tags/tag712.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713.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714.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6460"/>
  <p:tag name="KSO_WM_TEMPLATE_SLIDE_ID" val="slide_bbec08b93f7bcfad"/>
</p:tagLst>
</file>

<file path=ppt/tags/tag715.xml><?xml version="1.0" encoding="utf-8"?>
<p:tagLst xmlns:p="http://schemas.openxmlformats.org/presentationml/2006/main">
  <p:tag name="KSO_WM_UNIT_HIGHLIGHT" val="0"/>
  <p:tag name="KSO_WM_BEAUTIFY_FLAG" val="#wm#"/>
  <p:tag name="KSO_WM_FIGMA_FLAG" val="#fgm#"/>
  <p:tag name="KSO_WM_UNIT_INDEX" val="1"/>
  <p:tag name="KSO_WM_UNIT_TEXT_TYPE" val="1"/>
  <p:tag name="KSO_WM_UNIT_TYPE" val="a"/>
  <p:tag name="KSO_WM_LAYOUT_CHECK_HASH" val="4cebf8622ae3ced802e8cac08387bd0f68964f7b"/>
  <p:tag name="KSO_WM_NEWLAYOUT_ID" val="1160"/>
  <p:tag name="KSO_WM_UNIT_PRESET_TEXT" val="单击此处添加章节标题"/>
  <p:tag name="KSO_WM_UNIT_ID" val="_10*a*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716.xml><?xml version="1.0" encoding="utf-8"?>
<p:tagLst xmlns:p="http://schemas.openxmlformats.org/presentationml/2006/main">
  <p:tag name="KSO_WM_UNIT_HIGHLIGHT" val="0"/>
  <p:tag name="KSO_WM_BEAUTIFY_FLAG" val="#wm#"/>
  <p:tag name="KSO_WM_FIGMA_FLAG" val="#fgm#"/>
  <p:tag name="KSO_WM_UNIT_INDEX" val="1"/>
  <p:tag name="KSO_WM_UNIT_TYPE" val="e"/>
  <p:tag name="KSO_WM_UNIT_PRESET_TEXT" val="01"/>
  <p:tag name="KSO_WM_UNIT_ID" val="_10*e*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717.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80201"/>
  <p:tag name="KSO_WM_TEMPLATE_CATEGORY" val="custom"/>
  <p:tag name="KSO_WM_SLIDE_INDEX" val="3"/>
  <p:tag name="KSO_WM_SLIDE_ID" val="custom40480201_7"/>
  <p:tag name="KSO_WM_TEMPLATE_MASTER_TYPE" val="0"/>
  <p:tag name="KSO_WM_SLIDE_LAYOUT" val="a_e"/>
  <p:tag name="KSO_WM_SLIDE_LAYOUT_CNT" val="1_1"/>
  <p:tag name="KSO_WM_TAG_VERSION" val="3.0"/>
</p:tagLst>
</file>

<file path=ppt/tags/tag718.xml><?xml version="1.0" encoding="utf-8"?>
<p:tagLst xmlns:p="http://schemas.openxmlformats.org/presentationml/2006/main">
  <p:tag name="KSO_WM_BEAUTIFY_FLAG" val="#fgm#"/>
  <p:tag name="KSO_WM_FIGMA_FLAG" val="#fgm#"/>
  <p:tag name="KSO_WM_UNIT_INDEX" val="1"/>
  <p:tag name="KSO_WM_UNIT_TYPE" val="a"/>
  <p:tag name="KSO_WM_LAYOUT_CHECK_HASH" val="bcb2f83b845f6cd2286015d22d6db1277c212482"/>
  <p:tag name="KSO_WM_NEWLAYOUT_GROUP_ID" val="layout_10012"/>
  <p:tag name="KSO_WM_NEWLAYOUT_ID" val="slide_b9fb2f82040eace4"/>
  <p:tag name="KSO_WM_UNIT_PRESET_TEXT" val="单击此处添加标题"/>
</p:tagLst>
</file>

<file path=ppt/tags/tag719.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http://zh-ai-group.ks3-cn-beijing-internal.ksyun.com/image_generate/image_process/production/202512/3e9a6b31-7c9a-4420-9939-a56b925c006e.jpg?Expires=1798248203\u0026AWSAccessKeyId=AKLT9NSy7kh8TIS1UzNqLRY2\u0026Signature=M0lRgdZyWa6qlitZNYsGoNUPbaw%3D&quot;,&quot;product_name&quot;:&quot;wps-wpp-pc&quot;,&quot;intention_code&quot;:&quot;wps_wpp_generate_doc_pay&quot;}*auto_qingqiu_3.0.4_prod*1766712200653_39f8fa_12b779a9857a-slide-25"/>
</p:tagLst>
</file>

<file path=ppt/tags/tag7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72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项标题"/>
</p:tagLst>
</file>

<file path=ppt/tags/tag721.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72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项标题"/>
</p:tagLst>
</file>

<file path=ppt/tags/tag723.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724.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项标题"/>
</p:tagLst>
</file>

<file path=ppt/tags/tag725.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726.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 name="KSO_WM_UNIT_PRESET_TEXT" val="项标题"/>
</p:tagLst>
</file>

<file path=ppt/tags/tag727.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 name="KSO_WM_UNIT_PRESET_TEXT" val="单击此处添加项正文"/>
</p:tagLst>
</file>

<file path=ppt/tags/tag728.xml><?xml version="1.0" encoding="utf-8"?>
<p:tagLst xmlns:p="http://schemas.openxmlformats.org/presentationml/2006/main">
  <p:tag name="KSO_WM_SLIDE_CONTENT_ORIENTATION" val=""/>
  <p:tag name="KSO_WM_SLIDE_HAS_MASK" val="0"/>
  <p:tag name="KSO_WM_SLIDE_ITEM_CNT" val="4"/>
  <p:tag name="KSO_WM_SLIDE_TYPE" val="text"/>
  <p:tag name="KSO_WM_TEMPLATE_SUBCATEGORY" val="29"/>
  <p:tag name="KSO_WM_BEAUTIFY_FLAG" val="#wm#"/>
  <p:tag name="KSO_WM_TEMPLATE_FIGMA_ID" val="69796636460"/>
  <p:tag name="KSO_WM_TEMPLATE_SLIDE_ID" val="slide_b9fb2f82040eace4"/>
</p:tagLst>
</file>

<file path=ppt/tags/tag729.xml><?xml version="1.0" encoding="utf-8"?>
<p:tagLst xmlns:p="http://schemas.openxmlformats.org/presentationml/2006/main">
  <p:tag name="KSO_WM_BEAUTIFY_FLAG" val="#fgm#"/>
  <p:tag name="KSO_WM_FIGMA_FLAG" val="#fgm#"/>
  <p:tag name="KSO_WM_UNIT_INDEX" val="1"/>
  <p:tag name="KSO_WM_UNIT_TYPE" val="a"/>
  <p:tag name="KSO_WM_LAYOUT_CHECK_HASH" val="336d6857c7390a0fead7cae09419ba9dd0e3e593"/>
  <p:tag name="KSO_WM_NEWLAYOUT_GROUP_ID" val="layout_3"/>
  <p:tag name="KSO_WM_NEWLAYOUT_ID" val="slide_2f79b00f4b17b7be"/>
  <p:tag name="KSO_WM_UNIT_PRESET_TEXT" val="单击此处添加标题"/>
</p:tagLst>
</file>

<file path=ppt/tags/tag73.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730.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731.xml><?xml version="1.0" encoding="utf-8"?>
<p:tagLst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732.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733.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734.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735.xml><?xml version="1.0" encoding="utf-8"?>
<p:tagLst xmlns:p="http://schemas.openxmlformats.org/presentationml/2006/main">
  <p:tag name="KSO_WM_FIGMA_DECORATION_INDEX" val="8"/>
  <p:tag name="$PH_EXT" val="1"/>
  <p:tag name="KSO_WM_BEAUTIFY_FLAG" val="#fgm#"/>
  <p:tag name="KSO_WM_DIAGRAM_GROUP_CODE" val="1"/>
  <p:tag name="KSO_WM_FIGMA_FLAG" val="#fgm#"/>
  <p:tag name="KSO_WM_UNIT_INDEX" val="1_2_1"/>
  <p:tag name="KSO_WM_UNIT_TYPE" val="l_h_x"/>
</p:tagLst>
</file>

<file path=ppt/tags/tag73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73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738.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739.xml><?xml version="1.0" encoding="utf-8"?>
<p:tagLst xmlns:p="http://schemas.openxmlformats.org/presentationml/2006/main">
  <p:tag name="KSO_WM_FIGMA_DECORATION_INDEX" val="9"/>
  <p:tag name="$PH_EXT" val="1"/>
  <p:tag name="KSO_WM_BEAUTIFY_FLAG" val="#fgm#"/>
  <p:tag name="KSO_WM_DIAGRAM_GROUP_CODE" val="1"/>
  <p:tag name="KSO_WM_FIGMA_FLAG" val="#fgm#"/>
  <p:tag name="KSO_WM_UNIT_INDEX" val="1_3_1"/>
  <p:tag name="KSO_WM_UNIT_TYPE" val="l_h_x"/>
</p:tagLst>
</file>

<file path=ppt/tags/tag74.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3_1"/>
  <p:tag name="KSO_WM_UNIT_TYPE" val="l_h_i"/>
</p:tagLst>
</file>

<file path=ppt/tags/tag740.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741.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742.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6460"/>
  <p:tag name="KSO_WM_TEMPLATE_SLIDE_ID" val="slide_2f79b00f4b17b7be"/>
</p:tagLst>
</file>

<file path=ppt/tags/tag743.xml><?xml version="1.0" encoding="utf-8"?>
<p:tagLst xmlns:p="http://schemas.openxmlformats.org/presentationml/2006/main">
  <p:tag name="KSO_WM_BEAUTIFY_FLAG" val="#fgm#"/>
  <p:tag name="KSO_WM_FIGMA_FLAG" val="#fgm#"/>
  <p:tag name="KSO_WM_UNIT_INDEX" val="1"/>
  <p:tag name="KSO_WM_UNIT_TYPE" val="a"/>
  <p:tag name="KSO_WM_LAYOUT_CHECK_HASH" val="e81eb5c3c2b0deec7013bdd6fbc6ac52c71371b6"/>
  <p:tag name="KSO_WM_NEWLAYOUT_GROUP_ID" val="layout_57"/>
  <p:tag name="KSO_WM_NEWLAYOUT_ID" val="slide_138b38c969135e9e"/>
  <p:tag name="KSO_WM_UNIT_PRESET_TEXT" val="单击此处添加标题"/>
</p:tagLst>
</file>

<file path=ppt/tags/tag744.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745.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zh-ai-group.ks3-cn-beijing-internal.ksyun.com/image_generate/image_process/production/202512/b6f69814-4b4a-41a0-b9c3-d450a1f9ebc4.jpg?Expires=1798248203\u0026AWSAccessKeyId=AKLT9NSy7kh8TIS1UzNqLRY2\u0026Signature=zzg5iA3pAsREPwn%2FGXHlds9FML4%3D&quot;,&quot;product_name&quot;:&quot;wps-wpp-pc&quot;,&quot;intention_code&quot;:&quot;wps_wpp_generate_doc_pay&quot;}*auto_qingqiu_3.0.4_prod*1766712200653_39f8fa_12b779a9857a-slide-27"/>
</p:tagLst>
</file>

<file path=ppt/tags/tag74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项标题"/>
</p:tagLst>
</file>

<file path=ppt/tags/tag74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748.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749.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id&quot;:&quot;http://zh-ai-group.ks3-cn-beijing-internal.ksyun.com/image_generate/image_process/production/202512/b64196d5-90e3-4eee-b526-90480007f20b.jpg?Expires=1798248204\u0026AWSAccessKeyId=AKLT9NSy7kh8TIS1UzNqLRY2\u0026Signature=UDlfSvuLADBj%2Brdp7JvS7mKXhkk%3D&quot;,&quot;product_name&quot;:&quot;wps-wpp-pc&quot;,&quot;intention_code&quot;:&quot;wps_wpp_generate_doc_pay&quot;}*auto_qingqiu_3.0.4_prod*1766712200653_39f8fa_12b779a9857a-slide-27"/>
</p:tagLst>
</file>

<file path=ppt/tags/tag75.xml><?xml version="1.0" encoding="utf-8"?>
<p:tagLst xmlns:p="http://schemas.openxmlformats.org/presentationml/2006/main">
  <p:tag name="KSO_WM_FIGMA_DECORATION_INDEX" val="15"/>
  <p:tag name="$PH_EXT" val="2"/>
  <p:tag name="KSO_WM_BEAUTIFY_FLAG" val="#fgm#"/>
  <p:tag name="KSO_WM_DIAGRAM_GROUP_CODE" val="1"/>
  <p:tag name="KSO_WM_FIGMA_FLAG" val="#fgm#"/>
  <p:tag name="KSO_WM_SYNC_SLIDE_TEXT" val="1"/>
  <p:tag name="KSO_WM_UNIT_INDEX" val="1_3_2"/>
  <p:tag name="KSO_WM_UNIT_TYPE" val="l_h_i"/>
</p:tagLst>
</file>

<file path=ppt/tags/tag750.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项标题"/>
</p:tagLst>
</file>

<file path=ppt/tags/tag751.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752.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753.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 name="MH_PIC_SOURCE_TYPE" val="generate_slide_ai*{&quot;id&quot;:&quot;http://zh-ai-group.ks3-cn-beijing-internal.ksyun.com/image_generate/image_process/production/202512/3b490108-ad6d-4e14-9d7e-595e8232062f.jpg?Expires=1798248204\u0026AWSAccessKeyId=AKLT9NSy7kh8TIS1UzNqLRY2\u0026Signature=n4ch5z6BB41XS37DEig%2FDw6oOuI%3D&quot;,&quot;product_name&quot;:&quot;wps-wpp-pc&quot;,&quot;intention_code&quot;:&quot;wps_wpp_generate_doc_pay&quot;}*auto_qingqiu_3.0.4_prod*1766712200653_39f8fa_12b779a9857a-slide-27"/>
</p:tagLst>
</file>

<file path=ppt/tags/tag754.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项标题"/>
</p:tagLst>
</file>

<file path=ppt/tags/tag755.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756.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6460"/>
  <p:tag name="KSO_WM_TEMPLATE_SLIDE_ID" val="slide_138b38c969135e9e"/>
</p:tagLst>
</file>

<file path=ppt/tags/tag757.xml><?xml version="1.0" encoding="utf-8"?>
<p:tagLst xmlns:p="http://schemas.openxmlformats.org/presentationml/2006/main">
  <p:tag name="KSO_WM_BEAUTIFY_FLAG" val="#fgm#"/>
  <p:tag name="KSO_WM_FIGMA_FLAG" val="#fgm#"/>
  <p:tag name="KSO_WM_UNIT_INDEX" val="1"/>
  <p:tag name="KSO_WM_UNIT_TYPE" val="a"/>
  <p:tag name="KSO_WM_LAYOUT_CHECK_HASH" val="a2abc99706dc1c9a4afb62c5611859328d478145"/>
  <p:tag name="KSO_WM_NEWLAYOUT_GROUP_ID" val="layout_63"/>
  <p:tag name="KSO_WM_NEWLAYOUT_ID" val="slide_5f00fb856a8539b3"/>
  <p:tag name="KSO_WM_UNIT_PRESET_TEXT" val="单击此处添加标题"/>
</p:tagLst>
</file>

<file path=ppt/tags/tag758.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http://ai-gateway-save.ks3-cn-beijing.ksyuncs.com/aigc-gateway-v2-prod/cd93eca3ae3c951423da55115561f8aa_0.jpeg?Expires=1766798606\u0026AWSAccessKeyId=AKLT9VJ0mcxR8yRlm6PIC9hY\u0026Signature=tUda%2B9iJinKM6maX0Z%2FnwB8LFhs%3D&quot;,&quot;product_name&quot;:&quot;wps-wpp-pc&quot;,&quot;intention_code&quot;:&quot;wps_wpp_generate_doc_pay&quot;}*auto_doubao_3.0.4_prod*1766712200653_39f8fa_12b779a9857a-slide-28"/>
</p:tagLst>
</file>

<file path=ppt/tags/tag75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项标题"/>
</p:tagLst>
</file>

<file path=ppt/tags/tag76.xml><?xml version="1.0" encoding="utf-8"?>
<p:tagLst xmlns:p="http://schemas.openxmlformats.org/presentationml/2006/main">
  <p:tag name="KSO_WM_FIGMA_DECORATION_INDEX" val="3"/>
  <p:tag name="$PH_EXT" val="1"/>
  <p:tag name="KSO_WM_BEAUTIFY_FLAG" val="#fgm#"/>
  <p:tag name="KSO_WM_DIAGRAM_GROUP_CODE" val="1"/>
  <p:tag name="KSO_WM_FIGMA_FLAG" val="#fgm#"/>
  <p:tag name="KSO_WM_UNIT_INDEX" val="1_3_1"/>
  <p:tag name="KSO_WM_UNIT_TYPE" val="l_h_x"/>
</p:tagLst>
</file>

<file path=ppt/tags/tag76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76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项标题"/>
</p:tagLst>
</file>

<file path=ppt/tags/tag76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763.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项标题"/>
</p:tagLst>
</file>

<file path=ppt/tags/tag764.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765.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6460"/>
  <p:tag name="KSO_WM_TEMPLATE_SLIDE_ID" val="slide_5f00fb856a8539b3"/>
</p:tagLst>
</file>

<file path=ppt/tags/tag766.xml><?xml version="1.0" encoding="utf-8"?>
<p:tagLst xmlns:p="http://schemas.openxmlformats.org/presentationml/2006/main">
  <p:tag name="KSO_WM_UNIT_HIGHLIGHT" val="0"/>
  <p:tag name="KSO_WM_BEAUTIFY_FLAG" val="#wm#"/>
  <p:tag name="KSO_WM_FIGMA_FLAG" val="#fgm#"/>
  <p:tag name="KSO_WM_UNIT_INDEX" val="1"/>
  <p:tag name="KSO_WM_UNIT_TEXT_TYPE" val="1"/>
  <p:tag name="KSO_WM_UNIT_TYPE" val="a"/>
  <p:tag name="KSO_WM_LAYOUT_CHECK_HASH" val="4cebf8622ae3ced802e8cac08387bd0f68964f7b"/>
  <p:tag name="KSO_WM_NEWLAYOUT_ID" val="1160"/>
  <p:tag name="KSO_WM_UNIT_PRESET_TEXT" val="单击此处添加章节标题"/>
  <p:tag name="KSO_WM_UNIT_ID" val="_10*a*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767.xml><?xml version="1.0" encoding="utf-8"?>
<p:tagLst xmlns:p="http://schemas.openxmlformats.org/presentationml/2006/main">
  <p:tag name="KSO_WM_UNIT_HIGHLIGHT" val="0"/>
  <p:tag name="KSO_WM_BEAUTIFY_FLAG" val="#wm#"/>
  <p:tag name="KSO_WM_FIGMA_FLAG" val="#fgm#"/>
  <p:tag name="KSO_WM_UNIT_INDEX" val="1"/>
  <p:tag name="KSO_WM_UNIT_TYPE" val="e"/>
  <p:tag name="KSO_WM_UNIT_PRESET_TEXT" val="01"/>
  <p:tag name="KSO_WM_UNIT_ID" val="_10*e*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768.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80201"/>
  <p:tag name="KSO_WM_TEMPLATE_CATEGORY" val="custom"/>
  <p:tag name="KSO_WM_SLIDE_INDEX" val="3"/>
  <p:tag name="KSO_WM_SLIDE_ID" val="custom40480201_7"/>
  <p:tag name="KSO_WM_TEMPLATE_MASTER_TYPE" val="0"/>
  <p:tag name="KSO_WM_SLIDE_LAYOUT" val="a_e"/>
  <p:tag name="KSO_WM_SLIDE_LAYOUT_CNT" val="1_1"/>
  <p:tag name="KSO_WM_TAG_VERSION" val="3.0"/>
</p:tagLst>
</file>

<file path=ppt/tags/tag769.xml><?xml version="1.0" encoding="utf-8"?>
<p:tagLst xmlns:p="http://schemas.openxmlformats.org/presentationml/2006/main">
  <p:tag name="KSO_WM_BEAUTIFY_FLAG" val="#fgm#"/>
  <p:tag name="KSO_WM_FIGMA_FLAG" val="#fgm#"/>
  <p:tag name="KSO_WM_UNIT_INDEX" val="1"/>
  <p:tag name="KSO_WM_UNIT_TYPE" val="a"/>
  <p:tag name="KSO_WM_LAYOUT_CHECK_HASH" val="736be6022c337daec1c0f4a83ade260e4bcd8b24"/>
  <p:tag name="KSO_WM_NEWLAYOUT_GROUP_ID" val="layout_35"/>
  <p:tag name="KSO_WM_NEWLAYOUT_ID" val="slide_1dc9fdfc3607bc18"/>
  <p:tag name="KSO_WM_UNIT_PRESET_TEXT" val="单击此处添加标题"/>
</p:tagLst>
</file>

<file path=ppt/tags/tag7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770.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 name="KSO_WM_UNIT_PRESET_TEXT" val="01"/>
</p:tagLst>
</file>

<file path=ppt/tags/tag77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772.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773.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 name="KSO_WM_UNIT_PRESET_TEXT" val="02"/>
</p:tagLst>
</file>

<file path=ppt/tags/tag77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775.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776.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 name="KSO_WM_UNIT_PRESET_TEXT" val="03"/>
</p:tagLst>
</file>

<file path=ppt/tags/tag77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77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779.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6460"/>
  <p:tag name="KSO_WM_TEMPLATE_SLIDE_ID" val="slide_1dc9fdfc3607bc18"/>
</p:tagLst>
</file>

<file path=ppt/tags/tag7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780.xml><?xml version="1.0" encoding="utf-8"?>
<p:tagLst xmlns:p="http://schemas.openxmlformats.org/presentationml/2006/main">
  <p:tag name="KSO_WM_BEAUTIFY_FLAG" val="#fgm#"/>
  <p:tag name="KSO_WM_FIGMA_FLAG" val="#fgm#"/>
  <p:tag name="KSO_WM_UNIT_INDEX" val="1"/>
  <p:tag name="KSO_WM_UNIT_TYPE" val="a"/>
  <p:tag name="KSO_WM_LAYOUT_CHECK_HASH" val="cc30c39be20f9369de7bc9409c25aa0669cfba87"/>
  <p:tag name="KSO_WM_NEWLAYOUT_GROUP_ID" val="layout_49"/>
  <p:tag name="KSO_WM_NEWLAYOUT_ID" val="slide_0b87b9ac6d16dc7c"/>
  <p:tag name="KSO_WM_UNIT_PRESET_TEXT" val="单击此处添加标题"/>
</p:tagLst>
</file>

<file path=ppt/tags/tag781.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782.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 name="KSO_WM_UNIT_PRESET_TEXT" val="01"/>
</p:tagLst>
</file>

<file path=ppt/tags/tag78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78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785.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786.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 name="KSO_WM_UNIT_PRESET_TEXT" val="02"/>
</p:tagLst>
</file>

<file path=ppt/tags/tag787.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788.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789.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79.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4_1"/>
  <p:tag name="KSO_WM_UNIT_TYPE" val="l_h_i"/>
</p:tagLst>
</file>

<file path=ppt/tags/tag790.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 name="KSO_WM_UNIT_PRESET_TEXT" val="03"/>
</p:tagLst>
</file>

<file path=ppt/tags/tag791.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792.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793.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6460"/>
  <p:tag name="KSO_WM_TEMPLATE_SLIDE_ID" val="slide_0b87b9ac6d16dc7c"/>
</p:tagLst>
</file>

<file path=ppt/tags/tag794.xml><?xml version="1.0" encoding="utf-8"?>
<p:tagLst xmlns:p="http://schemas.openxmlformats.org/presentationml/2006/main">
  <p:tag name="KSO_WM_BEAUTIFY_FLAG" val="#fgm#"/>
  <p:tag name="KSO_WM_FIGMA_FLAG" val="#fgm#"/>
  <p:tag name="KSO_WM_UNIT_INDEX" val="1"/>
  <p:tag name="KSO_WM_UNIT_TYPE" val="a"/>
  <p:tag name="KSO_WM_LAYOUT_CHECK_HASH" val="9f5c17c529deb7efcac7a2ff215908f8750a2096"/>
  <p:tag name="KSO_WM_NEWLAYOUT_GROUP_ID" val="layout_38"/>
  <p:tag name="KSO_WM_NEWLAYOUT_ID" val="slide_3e4f13ddd7dc8528"/>
  <p:tag name="KSO_WM_UNIT_PRESET_TEXT" val="单击此处添加标题"/>
</p:tagLst>
</file>

<file path=ppt/tags/tag79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796.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zh-ai-group.ks3-cn-beijing-internal.ksyun.com/image_generate/image_process/production/202512/1e6d9baf-ffb5-4e23-b6bc-70a57e55a40a.jpg?Expires=1798248204\u0026AWSAccessKeyId=AKLT9NSy7kh8TIS1UzNqLRY2\u0026Signature=RdyKl6RYMd6f5eLMFbYEp2RFCo8%3D&quot;,&quot;product_name&quot;:&quot;wps-wpp-pc&quot;,&quot;intention_code&quot;:&quot;wps_wpp_generate_doc_pay&quot;}*auto_qingqiu_3.0.4_prod*1766712200653_39f8fa_12b779a9857a-slide-32"/>
</p:tagLst>
</file>

<file path=ppt/tags/tag79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项标题"/>
</p:tagLst>
</file>

<file path=ppt/tags/tag798.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799.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8.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80.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4_2"/>
  <p:tag name="KSO_WM_UNIT_TYPE" val="l_h_i"/>
</p:tagLst>
</file>

<file path=ppt/tags/tag800.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id&quot;:&quot;VCG41N1058878078&quot;,&quot;product_name&quot;:&quot;wps-wpp-pc&quot;,&quot;intention_code&quot;:&quot;wps_wpp_generate_doc_pay&quot;}*auto_gallery_3.0.4_prod*1766712200653_39f8fa_12b779a9857a-slide-32"/>
</p:tagLst>
</file>

<file path=ppt/tags/tag80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项标题"/>
</p:tagLst>
</file>

<file path=ppt/tags/tag80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803.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804.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 name="MH_PIC_SOURCE_TYPE" val="generate_slide_ai*{&quot;id&quot;:&quot;http://zh-ai-group.ks3-cn-beijing-internal.ksyun.com/image_generate/image_process/production/202512/3ea17c31-9751-482d-8d0d-41f774c623b5.jpg?Expires=1798248203\u0026AWSAccessKeyId=AKLT9NSy7kh8TIS1UzNqLRY2\u0026Signature=hC8bj1ZyzdnQZrWIbnRC83BiE8o%3D&quot;,&quot;product_name&quot;:&quot;wps-wpp-pc&quot;,&quot;intention_code&quot;:&quot;wps_wpp_generate_doc_pay&quot;}*auto_qingqiu_3.0.4_prod*1766712200653_39f8fa_12b779a9857a-slide-32"/>
</p:tagLst>
</file>

<file path=ppt/tags/tag805.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项标题"/>
</p:tagLst>
</file>

<file path=ppt/tags/tag806.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807.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6460"/>
  <p:tag name="KSO_WM_TEMPLATE_SLIDE_ID" val="slide_3e4f13ddd7dc8528"/>
</p:tagLst>
</file>

<file path=ppt/tags/tag808.xml><?xml version="1.0" encoding="utf-8"?>
<p:tagLst xmlns:p="http://schemas.openxmlformats.org/presentationml/2006/main">
  <p:tag name="KSO_WM_UNIT_HIGHLIGHT" val="0"/>
  <p:tag name="KSO_WM_BEAUTIFY_FLAG" val="#wm#"/>
  <p:tag name="KSO_WM_FIGMA_FLAG" val="#fgm#"/>
  <p:tag name="KSO_WM_UNIT_INDEX" val="1"/>
  <p:tag name="KSO_WM_UNIT_TEXT_TYPE" val="1"/>
  <p:tag name="KSO_WM_UNIT_TYPE" val="a"/>
  <p:tag name="KSO_WM_LAYOUT_CHECK_HASH" val="4cebf8622ae3ced802e8cac08387bd0f68964f7b"/>
  <p:tag name="KSO_WM_NEWLAYOUT_ID" val="1160"/>
  <p:tag name="KSO_WM_UNIT_PRESET_TEXT" val="单击此处添加章节标题"/>
  <p:tag name="KSO_WM_UNIT_ID" val="_10*a*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809.xml><?xml version="1.0" encoding="utf-8"?>
<p:tagLst xmlns:p="http://schemas.openxmlformats.org/presentationml/2006/main">
  <p:tag name="KSO_WM_UNIT_HIGHLIGHT" val="0"/>
  <p:tag name="KSO_WM_BEAUTIFY_FLAG" val="#wm#"/>
  <p:tag name="KSO_WM_FIGMA_FLAG" val="#fgm#"/>
  <p:tag name="KSO_WM_UNIT_INDEX" val="1"/>
  <p:tag name="KSO_WM_UNIT_TYPE" val="e"/>
  <p:tag name="KSO_WM_UNIT_PRESET_TEXT" val="01"/>
  <p:tag name="KSO_WM_UNIT_ID" val="_10*e*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81.xml><?xml version="1.0" encoding="utf-8"?>
<p:tagLst xmlns:p="http://schemas.openxmlformats.org/presentationml/2006/main">
  <p:tag name="KSO_WM_FIGMA_DECORATION_INDEX" val="10"/>
  <p:tag name="$PH_EXT" val="1"/>
  <p:tag name="KSO_WM_BEAUTIFY_FLAG" val="#fgm#"/>
  <p:tag name="KSO_WM_DIAGRAM_GROUP_CODE" val="1"/>
  <p:tag name="KSO_WM_FIGMA_FLAG" val="#fgm#"/>
  <p:tag name="KSO_WM_UNIT_INDEX" val="1_4_1"/>
  <p:tag name="KSO_WM_UNIT_TYPE" val="l_h_x"/>
</p:tagLst>
</file>

<file path=ppt/tags/tag810.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80201"/>
  <p:tag name="KSO_WM_TEMPLATE_CATEGORY" val="custom"/>
  <p:tag name="KSO_WM_SLIDE_INDEX" val="3"/>
  <p:tag name="KSO_WM_SLIDE_ID" val="custom40480201_7"/>
  <p:tag name="KSO_WM_TEMPLATE_MASTER_TYPE" val="0"/>
  <p:tag name="KSO_WM_SLIDE_LAYOUT" val="a_e"/>
  <p:tag name="KSO_WM_SLIDE_LAYOUT_CNT" val="1_1"/>
  <p:tag name="KSO_WM_TAG_VERSION" val="3.0"/>
</p:tagLst>
</file>

<file path=ppt/tags/tag811.xml><?xml version="1.0" encoding="utf-8"?>
<p:tagLst xmlns:p="http://schemas.openxmlformats.org/presentationml/2006/main">
  <p:tag name="KSO_WM_BEAUTIFY_FLAG" val="#fgm#"/>
  <p:tag name="KSO_WM_FIGMA_FLAG" val="#fgm#"/>
  <p:tag name="KSO_WM_UNIT_INDEX" val="1"/>
  <p:tag name="KSO_WM_UNIT_TYPE" val="a"/>
  <p:tag name="KSO_WM_LAYOUT_CHECK_HASH" val="46dc5a06b1067256eba99d02c6db6743a644f765"/>
  <p:tag name="KSO_WM_NEWLAYOUT_GROUP_ID" val="layout_10008"/>
  <p:tag name="KSO_WM_NEWLAYOUT_ID" val="slide_1757752f9dc289be"/>
  <p:tag name="KSO_WM_UNIT_PRESET_TEXT" val="单击此处添加标题"/>
</p:tagLst>
</file>

<file path=ppt/tags/tag812.xml><?xml version="1.0" encoding="utf-8"?>
<p:tagLst xmlns:p="http://schemas.openxmlformats.org/presentationml/2006/main">
  <p:tag name="KSO_WM_FIGMA_DECORATION_INDEX" val="1"/>
  <p:tag name="$PH_EXT" val="1"/>
  <p:tag name="KSO_WM_BEAUTIFY_FLAG" val="#fgm#"/>
  <p:tag name="KSO_WM_DIAGRAM_GROUP_CODE" val="1"/>
  <p:tag name="KSO_WM_FIGMA_FLAG" val="#fgm#"/>
  <p:tag name="KSO_WM_UNIT_INDEX" val="1_1_1"/>
  <p:tag name="KSO_WM_UNIT_TYPE" val="l_h_x"/>
</p:tagLst>
</file>

<file path=ppt/tags/tag81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81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815.xml><?xml version="1.0" encoding="utf-8"?>
<p:tagLst xmlns:p="http://schemas.openxmlformats.org/presentationml/2006/main">
  <p:tag name="KSO_WM_FIGMA_DECORATION_INDEX" val="2"/>
  <p:tag name="$PH_EXT" val="1"/>
  <p:tag name="KSO_WM_BEAUTIFY_FLAG" val="#fgm#"/>
  <p:tag name="KSO_WM_DIAGRAM_GROUP_CODE" val="1"/>
  <p:tag name="KSO_WM_FIGMA_FLAG" val="#fgm#"/>
  <p:tag name="KSO_WM_UNIT_INDEX" val="1_2_1"/>
  <p:tag name="KSO_WM_UNIT_TYPE" val="l_h_x"/>
</p:tagLst>
</file>

<file path=ppt/tags/tag81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81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818.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69796636460"/>
  <p:tag name="KSO_WM_TEMPLATE_SLIDE_ID" val="slide_1757752f9dc289be"/>
</p:tagLst>
</file>

<file path=ppt/tags/tag819.xml><?xml version="1.0" encoding="utf-8"?>
<p:tagLst xmlns:p="http://schemas.openxmlformats.org/presentationml/2006/main">
  <p:tag name="KSO_WM_BEAUTIFY_FLAG" val="#fgm#"/>
  <p:tag name="KSO_WM_FIGMA_FLAG" val="#fgm#"/>
  <p:tag name="KSO_WM_UNIT_INDEX" val="1"/>
  <p:tag name="KSO_WM_UNIT_TYPE" val="a"/>
  <p:tag name="KSO_WM_LAYOUT_CHECK_HASH" val="eee25780bf9aaa40f55f5847884cc7b2c39eafba"/>
  <p:tag name="KSO_WM_NEWLAYOUT_GROUP_ID" val="layout_31"/>
  <p:tag name="KSO_WM_NEWLAYOUT_ID" val="slide_026ae2c13dbe2c5b"/>
  <p:tag name="KSO_WM_UNIT_PRESET_TEXT" val="单击此处添加标题"/>
</p:tagLst>
</file>

<file path=ppt/tags/tag82.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820.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821.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zh-ai-group.ks3-cn-beijing-internal.ksyun.com/image_generate/image_process/production/202512/ff695d56-f095-4222-a6c0-726015c61384.jpg?Expires=1798248203\u0026AWSAccessKeyId=AKLT9NSy7kh8TIS1UzNqLRY2\u0026Signature=AsEvDj0gLBMSzXzlRTr5VqgwXi4%3D&quot;,&quot;product_name&quot;:&quot;wps-wpp-pc&quot;,&quot;intention_code&quot;:&quot;wps_wpp_generate_doc_pay&quot;}*auto_qingqiu_3.0.4_prod*1766712200653_39f8fa_12b779a9857a-slide-35"/>
</p:tagLst>
</file>

<file path=ppt/tags/tag822.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823.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824.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825.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id&quot;:&quot;http://zh-ai-group.ks3-cn-beijing-internal.ksyun.com/image_generate/image_process/production/202512/baaf6a4d-2715-4fa2-b0ff-14d4ebf90164.jpg?Expires=1798248205\u0026AWSAccessKeyId=AKLT9NSy7kh8TIS1UzNqLRY2\u0026Signature=V3hlqQ7ywRpE70ynMnL%2BZQVPcbQ%3D&quot;,&quot;product_name&quot;:&quot;wps-wpp-pc&quot;,&quot;intention_code&quot;:&quot;wps_wpp_generate_doc_pay&quot;}*auto_qingqiu_3.0.4_prod*1766712200653_39f8fa_12b779a9857a-slide-35"/>
</p:tagLst>
</file>

<file path=ppt/tags/tag82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82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828.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69796636460"/>
  <p:tag name="KSO_WM_TEMPLATE_SLIDE_ID" val="slide_026ae2c13dbe2c5b"/>
</p:tagLst>
</file>

<file path=ppt/tags/tag829.xml><?xml version="1.0" encoding="utf-8"?>
<p:tagLst xmlns:p="http://schemas.openxmlformats.org/presentationml/2006/main">
  <p:tag name="KSO_WM_UNIT_HIGHLIGHT" val="0"/>
  <p:tag name="KSO_WM_BEAUTIFY_FLAG" val="#wm#"/>
  <p:tag name="KSO_WM_FIGMA_FLAG" val="#fgm#"/>
  <p:tag name="KSO_WM_UNIT_INDEX" val="1"/>
  <p:tag name="KSO_WM_UNIT_TEXT_TYPE" val="1"/>
  <p:tag name="KSO_WM_UNIT_TYPE" val="a"/>
  <p:tag name="KSO_WM_LAYOUT_CHECK_HASH" val="4cebf8622ae3ced802e8cac08387bd0f68964f7b"/>
  <p:tag name="KSO_WM_NEWLAYOUT_ID" val="1160"/>
  <p:tag name="KSO_WM_UNIT_PRESET_TEXT" val="单击此处添加章节标题"/>
  <p:tag name="KSO_WM_UNIT_ID" val="_10*a*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83.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830.xml><?xml version="1.0" encoding="utf-8"?>
<p:tagLst xmlns:p="http://schemas.openxmlformats.org/presentationml/2006/main">
  <p:tag name="KSO_WM_UNIT_HIGHLIGHT" val="0"/>
  <p:tag name="KSO_WM_BEAUTIFY_FLAG" val="#wm#"/>
  <p:tag name="KSO_WM_FIGMA_FLAG" val="#fgm#"/>
  <p:tag name="KSO_WM_UNIT_INDEX" val="1"/>
  <p:tag name="KSO_WM_UNIT_TYPE" val="e"/>
  <p:tag name="KSO_WM_UNIT_PRESET_TEXT" val="01"/>
  <p:tag name="KSO_WM_UNIT_ID" val="_10*e*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831.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80201"/>
  <p:tag name="KSO_WM_TEMPLATE_CATEGORY" val="custom"/>
  <p:tag name="KSO_WM_SLIDE_INDEX" val="3"/>
  <p:tag name="KSO_WM_SLIDE_ID" val="custom40480201_7"/>
  <p:tag name="KSO_WM_TEMPLATE_MASTER_TYPE" val="0"/>
  <p:tag name="KSO_WM_SLIDE_LAYOUT" val="a_e"/>
  <p:tag name="KSO_WM_SLIDE_LAYOUT_CNT" val="1_1"/>
  <p:tag name="KSO_WM_TAG_VERSION" val="3.0"/>
</p:tagLst>
</file>

<file path=ppt/tags/tag832.xml><?xml version="1.0" encoding="utf-8"?>
<p:tagLst xmlns:p="http://schemas.openxmlformats.org/presentationml/2006/main">
  <p:tag name="KSO_WM_BEAUTIFY_FLAG" val="#fgm#"/>
  <p:tag name="KSO_WM_FIGMA_FLAG" val="#fgm#"/>
  <p:tag name="KSO_WM_UNIT_INDEX" val="1"/>
  <p:tag name="KSO_WM_UNIT_TYPE" val="a"/>
  <p:tag name="KSO_WM_LAYOUT_CHECK_HASH" val="e6a22248194c9c12987621ea10acb627344b4a78"/>
  <p:tag name="KSO_WM_NEWLAYOUT_GROUP_ID" val="layout_32"/>
  <p:tag name="KSO_WM_NEWLAYOUT_ID" val="slide_f95b87826d1fb558"/>
  <p:tag name="KSO_WM_UNIT_PRESET_TEXT" val="单击此处添加标题"/>
</p:tagLst>
</file>

<file path=ppt/tags/tag833.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834.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1_2"/>
  <p:tag name="KSO_WM_UNIT_TYPE" val="l_h_i"/>
  <p:tag name="KSO_WM_UNIT_PRESET_TEXT" val=" "/>
</p:tagLst>
</file>

<file path=ppt/tags/tag835.xml><?xml version="1.0" encoding="utf-8"?>
<p:tagLst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83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83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838.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839.xml><?xml version="1.0" encoding="utf-8"?>
<p:tagLst xmlns:p="http://schemas.openxmlformats.org/presentationml/2006/main">
  <p:tag name="KSO_WM_FIGMA_DECORATION_INDEX" val="15"/>
  <p:tag name="$PH_EXT" val="2"/>
  <p:tag name="KSO_WM_BEAUTIFY_FLAG" val="#fgm#"/>
  <p:tag name="KSO_WM_DIAGRAM_GROUP_CODE" val="1"/>
  <p:tag name="KSO_WM_FIGMA_FLAG" val="#fgm#"/>
  <p:tag name="KSO_WM_SYNC_SLIDE_TEXT" val="1"/>
  <p:tag name="KSO_WM_UNIT_INDEX" val="1_2_2"/>
  <p:tag name="KSO_WM_UNIT_TYPE" val="l_h_i"/>
  <p:tag name="KSO_WM_UNIT_PRESET_TEXT" val=" "/>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840.xml><?xml version="1.0" encoding="utf-8"?>
<p:tagLst xmlns:p="http://schemas.openxmlformats.org/presentationml/2006/main">
  <p:tag name="KSO_WM_FIGMA_DECORATION_INDEX" val="2"/>
  <p:tag name="$PH_EXT" val="1"/>
  <p:tag name="KSO_WM_BEAUTIFY_FLAG" val="#fgm#"/>
  <p:tag name="KSO_WM_DIAGRAM_GROUP_CODE" val="1"/>
  <p:tag name="KSO_WM_FIGMA_FLAG" val="#fgm#"/>
  <p:tag name="KSO_WM_UNIT_INDEX" val="1_2_1"/>
  <p:tag name="KSO_WM_UNIT_TYPE" val="l_h_x"/>
</p:tagLst>
</file>

<file path=ppt/tags/tag84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84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843.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844.xml><?xml version="1.0" encoding="utf-8"?>
<p:tagLst xmlns:p="http://schemas.openxmlformats.org/presentationml/2006/main">
  <p:tag name="KSO_WM_FIGMA_DECORATION_INDEX" val="15"/>
  <p:tag name="$PH_EXT" val="2"/>
  <p:tag name="KSO_WM_BEAUTIFY_FLAG" val="#fgm#"/>
  <p:tag name="KSO_WM_DIAGRAM_GROUP_CODE" val="1"/>
  <p:tag name="KSO_WM_FIGMA_FLAG" val="#fgm#"/>
  <p:tag name="KSO_WM_SYNC_SLIDE_TEXT" val="1"/>
  <p:tag name="KSO_WM_UNIT_INDEX" val="1_3_2"/>
  <p:tag name="KSO_WM_UNIT_TYPE" val="l_h_i"/>
  <p:tag name="KSO_WM_UNIT_PRESET_TEXT" val=" "/>
</p:tagLst>
</file>

<file path=ppt/tags/tag845.xml><?xml version="1.0" encoding="utf-8"?>
<p:tagLst xmlns:p="http://schemas.openxmlformats.org/presentationml/2006/main">
  <p:tag name="KSO_WM_FIGMA_DECORATION_INDEX" val="3"/>
  <p:tag name="$PH_EXT" val="1"/>
  <p:tag name="KSO_WM_BEAUTIFY_FLAG" val="#fgm#"/>
  <p:tag name="KSO_WM_DIAGRAM_GROUP_CODE" val="1"/>
  <p:tag name="KSO_WM_FIGMA_FLAG" val="#fgm#"/>
  <p:tag name="KSO_WM_UNIT_INDEX" val="1_3_1"/>
  <p:tag name="KSO_WM_UNIT_TYPE" val="l_h_x"/>
</p:tagLst>
</file>

<file path=ppt/tags/tag846.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847.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848.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4_1"/>
  <p:tag name="KSO_WM_UNIT_TYPE" val="l_h_i"/>
  <p:tag name="KSO_WM_UNIT_PRESET_TEXT" val=" "/>
</p:tagLst>
</file>

<file path=ppt/tags/tag849.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4_2"/>
  <p:tag name="KSO_WM_UNIT_TYPE" val="l_h_i"/>
  <p:tag name="KSO_WM_UNIT_PRESET_TEXT" val=" "/>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850.xml><?xml version="1.0" encoding="utf-8"?>
<p:tagLst xmlns:p="http://schemas.openxmlformats.org/presentationml/2006/main">
  <p:tag name="KSO_WM_FIGMA_DECORATION_INDEX" val="10"/>
  <p:tag name="$PH_EXT" val="1"/>
  <p:tag name="KSO_WM_BEAUTIFY_FLAG" val="#fgm#"/>
  <p:tag name="KSO_WM_DIAGRAM_GROUP_CODE" val="1"/>
  <p:tag name="KSO_WM_FIGMA_FLAG" val="#fgm#"/>
  <p:tag name="KSO_WM_UNIT_INDEX" val="1_4_1"/>
  <p:tag name="KSO_WM_UNIT_TYPE" val="l_h_x"/>
</p:tagLst>
</file>

<file path=ppt/tags/tag851.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Lst>
</file>

<file path=ppt/tags/tag852.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 name="KSO_WM_UNIT_PRESET_TEXT" val="单击此处添加项正文"/>
</p:tagLst>
</file>

<file path=ppt/tags/tag853.xml><?xml version="1.0" encoding="utf-8"?>
<p:tagLst xmlns:p="http://schemas.openxmlformats.org/presentationml/2006/main">
  <p:tag name="KSO_WM_SLIDE_CONTENT_ORIENTATION" val=""/>
  <p:tag name="KSO_WM_SLIDE_HAS_MASK" val="0"/>
  <p:tag name="KSO_WM_SLIDE_ITEM_CNT" val="4"/>
  <p:tag name="KSO_WM_SLIDE_TYPE" val="text"/>
  <p:tag name="KSO_WM_TEMPLATE_SUBCATEGORY" val="29"/>
  <p:tag name="KSO_WM_BEAUTIFY_FLAG" val="#wm#"/>
  <p:tag name="KSO_WM_TEMPLATE_FIGMA_ID" val="69796636460"/>
  <p:tag name="KSO_WM_TEMPLATE_SLIDE_ID" val="slide_f95b87826d1fb558"/>
</p:tagLst>
</file>

<file path=ppt/tags/tag854.xml><?xml version="1.0" encoding="utf-8"?>
<p:tagLst xmlns:p="http://schemas.openxmlformats.org/presentationml/2006/main">
  <p:tag name="KSO_WM_BEAUTIFY_FLAG" val="#fgm#"/>
  <p:tag name="KSO_WM_FIGMA_FLAG" val="#fgm#"/>
  <p:tag name="KSO_WM_UNIT_INDEX" val="1"/>
  <p:tag name="KSO_WM_UNIT_TYPE" val="a"/>
  <p:tag name="KSO_WM_LAYOUT_CHECK_HASH" val="fe02bdda2b3d41a90cccbea047ef6b54707af219"/>
  <p:tag name="KSO_WM_NEWLAYOUT_GROUP_ID" val="layout_54"/>
  <p:tag name="KSO_WM_NEWLAYOUT_ID" val="slide_f85fbabd798d7d3c"/>
  <p:tag name="KSO_WM_UNIT_PRESET_TEXT" val="单击此处添加标题"/>
</p:tagLst>
</file>

<file path=ppt/tags/tag85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856.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1_2"/>
  <p:tag name="KSO_WM_UNIT_TYPE" val="l_h_i"/>
  <p:tag name="KSO_WM_UNIT_PRESET_TEXT" val=" "/>
</p:tagLst>
</file>

<file path=ppt/tags/tag857.xml><?xml version="1.0" encoding="utf-8"?>
<p:tagLst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85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项标题"/>
</p:tagLst>
</file>

<file path=ppt/tags/tag85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860.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861.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2_2"/>
  <p:tag name="KSO_WM_UNIT_TYPE" val="l_h_i"/>
  <p:tag name="KSO_WM_UNIT_PRESET_TEXT" val=" "/>
</p:tagLst>
</file>

<file path=ppt/tags/tag862.xml><?xml version="1.0" encoding="utf-8"?>
<p:tagLst xmlns:p="http://schemas.openxmlformats.org/presentationml/2006/main">
  <p:tag name="KSO_WM_FIGMA_DECORATION_INDEX" val="8"/>
  <p:tag name="$PH_EXT" val="1"/>
  <p:tag name="KSO_WM_BEAUTIFY_FLAG" val="#fgm#"/>
  <p:tag name="KSO_WM_DIAGRAM_GROUP_CODE" val="1"/>
  <p:tag name="KSO_WM_FIGMA_FLAG" val="#fgm#"/>
  <p:tag name="KSO_WM_UNIT_INDEX" val="1_2_1"/>
  <p:tag name="KSO_WM_UNIT_TYPE" val="l_h_x"/>
</p:tagLst>
</file>

<file path=ppt/tags/tag86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项标题"/>
</p:tagLst>
</file>

<file path=ppt/tags/tag864.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86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866.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3_2"/>
  <p:tag name="KSO_WM_UNIT_TYPE" val="l_h_i"/>
  <p:tag name="KSO_WM_UNIT_PRESET_TEXT" val=" "/>
</p:tagLst>
</file>

<file path=ppt/tags/tag867.xml><?xml version="1.0" encoding="utf-8"?>
<p:tagLst xmlns:p="http://schemas.openxmlformats.org/presentationml/2006/main">
  <p:tag name="KSO_WM_FIGMA_DECORATION_INDEX" val="9"/>
  <p:tag name="$PH_EXT" val="1"/>
  <p:tag name="KSO_WM_BEAUTIFY_FLAG" val="#fgm#"/>
  <p:tag name="KSO_WM_DIAGRAM_GROUP_CODE" val="1"/>
  <p:tag name="KSO_WM_FIGMA_FLAG" val="#fgm#"/>
  <p:tag name="KSO_WM_UNIT_INDEX" val="1_3_1"/>
  <p:tag name="KSO_WM_UNIT_TYPE" val="l_h_x"/>
</p:tagLst>
</file>

<file path=ppt/tags/tag868.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项标题"/>
</p:tagLst>
</file>

<file path=ppt/tags/tag869.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87.xml><?xml version="1.0" encoding="utf-8"?>
<p:tagLst xmlns:p="http://schemas.openxmlformats.org/presentationml/2006/main">
  <p:tag name="KSO_WM_BEAUTIFY_FLAG" val="#fgm#"/>
  <p:tag name="KSO_WM_FIGMA_FLAG" val="#fgm#"/>
  <p:tag name="KSO_WM_UNIT_INDEX" val="1"/>
  <p:tag name="KSO_WM_UNIT_TYPE" val="a"/>
  <p:tag name="KSO_WM_LAYOUT_CHECK_HASH" val="eee25780bf9aaa40f55f5847884cc7b2c39eafba"/>
  <p:tag name="KSO_WM_NEWLAYOUT_GROUP_ID" val="layout_31"/>
  <p:tag name="KSO_WM_NEWLAYOUT_ID" val="slide_026ae2c13dbe2c5b"/>
</p:tagLst>
</file>

<file path=ppt/tags/tag870.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6460"/>
  <p:tag name="KSO_WM_TEMPLATE_SLIDE_ID" val="slide_f85fbabd798d7d3c"/>
</p:tagLst>
</file>

<file path=ppt/tags/tag871.xml><?xml version="1.0" encoding="utf-8"?>
<p:tagLst xmlns:p="http://schemas.openxmlformats.org/presentationml/2006/main">
  <p:tag name="KSO_WM_BEAUTIFY_FLAG" val="#fgm#"/>
  <p:tag name="KSO_WM_FIGMA_FLAG" val="#fgm#"/>
  <p:tag name="KSO_WM_UNIT_INDEX" val="1"/>
  <p:tag name="KSO_WM_UNIT_TYPE" val="a"/>
  <p:tag name="KSO_WM_LAYOUT_CHECK_HASH" val="916db99aea2f086d5e84b83ecac8029b4f655fd4"/>
  <p:tag name="KSO_WM_NEWLAYOUT_GROUP_ID" val="layout_39"/>
  <p:tag name="KSO_WM_NEWLAYOUT_ID" val="slide_865fe7baa74391ac"/>
  <p:tag name="KSO_WM_UNIT_PRESET_TEXT" val="单击此处添加标题"/>
</p:tagLst>
</file>

<file path=ppt/tags/tag872.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873.xml><?xml version="1.0" encoding="utf-8"?>
<p:tagLst xmlns:p="http://schemas.openxmlformats.org/presentationml/2006/main">
  <p:tag name="KSO_WM_FIGMA_DECORATION_INDEX" val="1"/>
  <p:tag name="$PH_EXT" val="1"/>
  <p:tag name="KSO_WM_BEAUTIFY_FLAG" val="#fgm#"/>
  <p:tag name="KSO_WM_DIAGRAM_GROUP_CODE" val="1"/>
  <p:tag name="KSO_WM_FIGMA_FLAG" val="#fgm#"/>
  <p:tag name="KSO_WM_UNIT_INDEX" val="1_1_1"/>
  <p:tag name="KSO_WM_UNIT_TYPE" val="l_h_x"/>
</p:tagLst>
</file>

<file path=ppt/tags/tag874.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项标题"/>
</p:tagLst>
</file>

<file path=ppt/tags/tag875.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876.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877.xml><?xml version="1.0" encoding="utf-8"?>
<p:tagLst xmlns:p="http://schemas.openxmlformats.org/presentationml/2006/main">
  <p:tag name="KSO_WM_FIGMA_DECORATION_INDEX" val="2"/>
  <p:tag name="$PH_EXT" val="1"/>
  <p:tag name="KSO_WM_BEAUTIFY_FLAG" val="#fgm#"/>
  <p:tag name="KSO_WM_DIAGRAM_GROUP_CODE" val="1"/>
  <p:tag name="KSO_WM_FIGMA_FLAG" val="#fgm#"/>
  <p:tag name="KSO_WM_UNIT_INDEX" val="1_2_1"/>
  <p:tag name="KSO_WM_UNIT_TYPE" val="l_h_x"/>
</p:tagLst>
</file>

<file path=ppt/tags/tag87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项标题"/>
</p:tagLst>
</file>

<file path=ppt/tags/tag87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88.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880.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881.xml><?xml version="1.0" encoding="utf-8"?>
<p:tagLst xmlns:p="http://schemas.openxmlformats.org/presentationml/2006/main">
  <p:tag name="KSO_WM_FIGMA_DECORATION_INDEX" val="3"/>
  <p:tag name="$PH_EXT" val="1"/>
  <p:tag name="KSO_WM_BEAUTIFY_FLAG" val="#fgm#"/>
  <p:tag name="KSO_WM_DIAGRAM_GROUP_CODE" val="1"/>
  <p:tag name="KSO_WM_FIGMA_FLAG" val="#fgm#"/>
  <p:tag name="KSO_WM_UNIT_INDEX" val="1_3_1"/>
  <p:tag name="KSO_WM_UNIT_TYPE" val="l_h_x"/>
</p:tagLst>
</file>

<file path=ppt/tags/tag882.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项标题"/>
</p:tagLst>
</file>

<file path=ppt/tags/tag883.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884.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6460"/>
  <p:tag name="KSO_WM_TEMPLATE_SLIDE_ID" val="slide_865fe7baa74391ac"/>
</p:tagLst>
</file>

<file path=ppt/tags/tag885.xml><?xml version="1.0" encoding="utf-8"?>
<p:tagLst xmlns:p="http://schemas.openxmlformats.org/presentationml/2006/main">
  <p:tag name="KSO_WM_BEAUTIFY_FLAG" val="#fgm#"/>
  <p:tag name="KSO_WM_FIGMA_FLAG" val="#fgm#"/>
  <p:tag name="KSO_WM_UNIT_INDEX" val="1"/>
  <p:tag name="KSO_WM_UNIT_TYPE" val="a"/>
  <p:tag name="KSO_WM_LAYOUT_CHECK_HASH" val="33b83f988b0b3dddb577763f38ea127841509078"/>
  <p:tag name="KSO_WM_NEWLAYOUT_GROUP_ID" val="layout_61"/>
  <p:tag name="KSO_WM_NEWLAYOUT_ID" val="slide_15cb9f4c4c6c7b02"/>
  <p:tag name="KSO_WM_UNIT_PRESET_TEXT" val="单击此处添加标题"/>
</p:tagLst>
</file>

<file path=ppt/tags/tag886.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http://zh-ai-group.ks3-cn-beijing-internal.ksyun.com/image_generate/image_process/production/202512/1b4e8c50-030c-435b-b93d-348ce4e330d3.jpg?Expires=1798248204\u0026AWSAccessKeyId=AKLT9NSy7kh8TIS1UzNqLRY2\u0026Signature=vc2zJRrR4rM8Q%2F1IHr534Hv5p0k%3D&quot;,&quot;product_name&quot;:&quot;wps-wpp-pc&quot;,&quot;intention_code&quot;:&quot;wps_wpp_generate_doc_pay&quot;}*auto_qingqiu_3.0.4_prod*1766712200653_39f8fa_12b779a9857a-slide-40"/>
</p:tagLst>
</file>

<file path=ppt/tags/tag887.xml><?xml version="1.0" encoding="utf-8"?>
<p:tagLst xmlns:p="http://schemas.openxmlformats.org/presentationml/2006/main">
  <p:tag name="KSO_WM_FIGMA_DECORATION_INDEX" val="17_contentModel"/>
  <p:tag name="$PH_EXT" val="2"/>
  <p:tag name="KSO_WM_BEAUTIFY_FLAG" val="#fgm#"/>
  <p:tag name="KSO_WM_FIGMA_FLAG" val="#fgm#"/>
  <p:tag name="KSO_WM_SYNC_SLIDE_TEXT" val="1"/>
  <p:tag name="KSO_WM_UNIT_INDEX" val="1_1"/>
  <p:tag name="KSO_WM_UNIT_TYPE" val="l_i"/>
  <p:tag name="KSO_WM_UNIT_PRESET_TEXT" val=" "/>
</p:tagLst>
</file>

<file path=ppt/tags/tag88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88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89.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890.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891.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892.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69796636460"/>
  <p:tag name="KSO_WM_TEMPLATE_SLIDE_ID" val="slide_15cb9f4c4c6c7b02"/>
</p:tagLst>
</file>

<file path=ppt/tags/tag893.xml><?xml version="1.0" encoding="utf-8"?>
<p:tagLst xmlns:p="http://schemas.openxmlformats.org/presentationml/2006/main">
  <p:tag name="KSO_WM_BEAUTIFY_FLAG" val="#fgm#"/>
  <p:tag name="KSO_WM_FIGMA_FLAG" val="#fgm#"/>
  <p:tag name="KSO_WM_UNIT_INDEX" val="1"/>
  <p:tag name="KSO_WM_UNIT_TYPE" val="a"/>
  <p:tag name="KSO_WM_LAYOUT_CHECK_HASH" val="c8712169d9a7b7c9d98a8d59ff6194be1db431fb"/>
  <p:tag name="KSO_WM_NEWLAYOUT_GROUP_ID" val="layout_62"/>
  <p:tag name="KSO_WM_NEWLAYOUT_ID" val="slide_5d511e6d513da58e"/>
  <p:tag name="KSO_WM_UNIT_PRESET_TEXT" val="单击此处添加标题"/>
</p:tagLst>
</file>

<file path=ppt/tags/tag894.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http://zh-ai-group.ks3-cn-beijing-internal.ksyun.com/image_generate/image_process/production/202512/646b134e-9b3f-4f2a-8ccb-73a558be400c.jpg?Expires=1798248204\u0026AWSAccessKeyId=AKLT9NSy7kh8TIS1UzNqLRY2\u0026Signature=GAKf0cRBcjvAXF0M8B3WFWdeX%2Bw%3D&quot;,&quot;product_name&quot;:&quot;wps-wpp-pc&quot;,&quot;intention_code&quot;:&quot;wps_wpp_generate_doc_pay&quot;}*auto_qingqiu_3.0.4_prod*1766712200653_39f8fa_12b779a9857a-slide-41"/>
</p:tagLst>
</file>

<file path=ppt/tags/tag895.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89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项标题"/>
</p:tagLst>
</file>

<file path=ppt/tags/tag89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898.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899.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项标题"/>
</p:tagLst>
</file>

<file path=ppt/tags/tag9.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9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900.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901.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902.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项标题"/>
</p:tagLst>
</file>

<file path=ppt/tags/tag903.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904.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6460"/>
  <p:tag name="KSO_WM_TEMPLATE_SLIDE_ID" val="slide_5d511e6d513da58e"/>
</p:tagLst>
</file>

<file path=ppt/tags/tag905.xml><?xml version="1.0" encoding="utf-8"?>
<p:tagLst xmlns:p="http://schemas.openxmlformats.org/presentationml/2006/main">
  <p:tag name="KSO_WM_BEAUTIFY_FLAG" val="#wm#"/>
  <p:tag name="KSO_WM_FIGMA_FLAG" val="#fgm#"/>
  <p:tag name="KSO_WM_UNIT_INDEX" val="1"/>
  <p:tag name="KSO_WM_UNIT_TEXT_TYPE" val="1"/>
  <p:tag name="KSO_WM_UNIT_TYPE" val="b"/>
  <p:tag name="KSO_WM_UNIT_PRESET_TEXT" val="THE END"/>
  <p:tag name="KSO_WM_UNIT_ID" val="_11*b*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906.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5bf333fbf0701329eedf9f5aa46d92222d2fd464"/>
  <p:tag name="KSO_WM_NEWLAYOUT_ID" val="1166"/>
  <p:tag name="KSO_WM_UNIT_PRESET_TEXT" val="谢谢观看"/>
  <p:tag name="KSO_WM_UNIT_ID" val="_11*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201"/>
  <p:tag name="KSO_WM_TEMPLATE_CATEGORY" val="custom"/>
</p:tagLst>
</file>

<file path=ppt/tags/tag907.xml><?xml version="1.0" encoding="utf-8"?>
<p:tagLst xmlns:p="http://schemas.openxmlformats.org/presentationml/2006/main">
  <p:tag name="KSO_WM_SLIDE_CONTENT_ORIENTATION" val="left"/>
  <p:tag name="KSO_WM_SLIDE_HAS_MASK" val="0"/>
  <p:tag name="KSO_WM_SLIDE_ITEM_CNT" val="0"/>
  <p:tag name="KSO_WM_SLIDE_TYPE" val="endPage"/>
  <p:tag name="KSO_WM_TEMPLATE_SUBCATEGORY" val="29"/>
  <p:tag name="KSO_WM_BEAUTIFY_FLAG" val="#wm#"/>
  <p:tag name="KSO_WM_TEMPLATE_SLIDE_ID" val="slide_06be46c9219ad451"/>
  <p:tag name="KSO_WM_TEMPLATE_INDEX" val="40480201"/>
  <p:tag name="KSO_WM_TEMPLATE_CATEGORY" val="custom"/>
  <p:tag name="KSO_WM_SLIDE_INDEX" val="5"/>
  <p:tag name="KSO_WM_SLIDE_ID" val="custom40480201_9"/>
  <p:tag name="KSO_WM_TEMPLATE_MASTER_TYPE" val="0"/>
  <p:tag name="KSO_WM_SLIDE_LAYOUT" val="a_b"/>
  <p:tag name="KSO_WM_SLIDE_LAYOUT_CNT" val="1_1"/>
  <p:tag name="KSO_WM_TAG_VERSION" val="3.0"/>
</p:tagLst>
</file>

<file path=ppt/tags/tag91.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92.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93.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9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95.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201"/>
  <p:tag name="KSO_WM_TEMPLATE_CATEGORY" val="custom"/>
</p:tagLst>
</file>

<file path=ppt/tags/tag99.xml><?xml version="1.0" encoding="utf-8"?>
<p:tagLst xmlns:p="http://schemas.openxmlformats.org/presentationml/2006/main">
  <p:tag name="KSO_WM_BEAUTIFY_FLAG" val="#fgm#"/>
  <p:tag name="KSO_WM_FIGMA_FLAG" val="#fgm#"/>
  <p:tag name="KSO_WM_UNIT_INDEX" val="1"/>
  <p:tag name="KSO_WM_UNIT_TYPE" val="a"/>
  <p:tag name="KSO_WM_LAYOUT_CHECK_HASH" val="46dc5a06b1067256eba99d02c6db6743a644f765"/>
  <p:tag name="KSO_WM_NEWLAYOUT_GROUP_ID" val="layout_10008"/>
  <p:tag name="KSO_WM_NEWLAYOUT_ID" val="slide_1757752f9dc289b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spect">
      <a:majorFont>
        <a:latin typeface="微软雅黑"/>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微软雅黑"/>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55">
      <a:dk1>
        <a:srgbClr val="000000"/>
      </a:dk1>
      <a:lt1>
        <a:srgbClr val="FFFFFF"/>
      </a:lt1>
      <a:dk2>
        <a:srgbClr val="000946"/>
      </a:dk2>
      <a:lt2>
        <a:srgbClr val="F2F4FF"/>
      </a:lt2>
      <a:accent1>
        <a:srgbClr val="5B72FF"/>
      </a:accent1>
      <a:accent2>
        <a:srgbClr val="E6404A"/>
      </a:accent2>
      <a:accent3>
        <a:srgbClr val="0070C0"/>
      </a:accent3>
      <a:accent4>
        <a:srgbClr val="A06FD1"/>
      </a:accent4>
      <a:accent5>
        <a:srgbClr val="E5435A"/>
      </a:accent5>
      <a:accent6>
        <a:srgbClr val="91A1FF"/>
      </a:accent6>
      <a:hlink>
        <a:srgbClr val="0026E5"/>
      </a:hlink>
      <a:folHlink>
        <a:srgbClr val="7E1FAD"/>
      </a:folHlink>
    </a:clrScheme>
    <a:fontScheme name="微软雅黑100%">
      <a:majorFont>
        <a:latin typeface="微软雅黑"/>
        <a:ea typeface="微软雅黑"/>
        <a:cs typeface=""/>
      </a:majorFont>
      <a:minorFont>
        <a:latin typeface="微软雅黑"/>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8019</Words>
  <Application>WPS 演示</Application>
  <PresentationFormat>宽屏</PresentationFormat>
  <Paragraphs>596</Paragraphs>
  <Slides>43</Slides>
  <Notes>0</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43</vt:i4>
      </vt:variant>
    </vt:vector>
  </HeadingPairs>
  <TitlesOfParts>
    <vt:vector size="52" baseType="lpstr">
      <vt:lpstr>Arial</vt:lpstr>
      <vt:lpstr>宋体</vt:lpstr>
      <vt:lpstr>Wingdings</vt:lpstr>
      <vt:lpstr>微软雅黑</vt:lpstr>
      <vt:lpstr>MiSans</vt:lpstr>
      <vt:lpstr>Arial Unicode MS</vt:lpstr>
      <vt:lpstr>Calibri</vt:lpstr>
      <vt:lpstr>Office 主题</vt:lpstr>
      <vt:lpstr>1_Office 主题</vt:lpstr>
      <vt:lpstr>磴口县应急避难场所专项规划（2025—2035年）</vt:lpstr>
      <vt:lpstr>目录</vt:lpstr>
      <vt:lpstr>目录</vt:lpstr>
      <vt:lpstr>发展背景分析</vt:lpstr>
      <vt:lpstr>经济社会发展现状</vt:lpstr>
      <vt:lpstr>经济社会发展现状</vt:lpstr>
      <vt:lpstr>应急管理发展现状</vt:lpstr>
      <vt:lpstr>应急管理发展现状</vt:lpstr>
      <vt:lpstr>应急避难场所发展现状及分析</vt:lpstr>
      <vt:lpstr>应急避难场所发展现状及分析</vt:lpstr>
      <vt:lpstr>总则</vt:lpstr>
      <vt:lpstr>指导思想与规划原则</vt:lpstr>
      <vt:lpstr>指导思想与规划原则</vt:lpstr>
      <vt:lpstr>指导思想与规划原则</vt:lpstr>
      <vt:lpstr>指导思想与规划原则</vt:lpstr>
      <vt:lpstr>规划依据、范围与期限</vt:lpstr>
      <vt:lpstr>规划依据、范围与期限</vt:lpstr>
      <vt:lpstr>应急避难需求与资源分析</vt:lpstr>
      <vt:lpstr>灾害事故风险分析</vt:lpstr>
      <vt:lpstr>应急避难人口分析</vt:lpstr>
      <vt:lpstr>应急避难资源调查分析</vt:lpstr>
      <vt:lpstr>规划目标与指标</vt:lpstr>
      <vt:lpstr>总体目标</vt:lpstr>
      <vt:lpstr>分期目标与指标体系</vt:lpstr>
      <vt:lpstr>应急避难场所发展布局规划</vt:lpstr>
      <vt:lpstr>分级分类体系</vt:lpstr>
      <vt:lpstr>应急通道规划</vt:lpstr>
      <vt:lpstr>应急给排水与电气规划</vt:lpstr>
      <vt:lpstr>区域协同机制</vt:lpstr>
      <vt:lpstr>应急避难场所设计要求指引</vt:lpstr>
      <vt:lpstr>场地建筑条件与服务范围</vt:lpstr>
      <vt:lpstr>功能区与设施设备配置</vt:lpstr>
      <vt:lpstr>物资储备与信息系统</vt:lpstr>
      <vt:lpstr>实施安排</vt:lpstr>
      <vt:lpstr>近期建设原则与重点任务</vt:lpstr>
      <vt:lpstr>实施进度</vt:lpstr>
      <vt:lpstr>保障措施</vt:lpstr>
      <vt:lpstr>组织保障</vt:lpstr>
      <vt:lpstr>资金保障</vt:lpstr>
      <vt:lpstr>社会参与</vt:lpstr>
      <vt:lpstr>附表展示</vt:lpstr>
      <vt:lpstr>规划总结与展望</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磴口县应急避难场所专项规划（2025—2035年）</dc:title>
  <dc:creator/>
  <cp:lastModifiedBy>正义的伙伴</cp:lastModifiedBy>
  <cp:revision>4</cp:revision>
  <dcterms:created xsi:type="dcterms:W3CDTF">2025-12-26T01:27:00Z</dcterms:created>
  <dcterms:modified xsi:type="dcterms:W3CDTF">2025-12-26T07:23:32Z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2052-12.1.0.24034</vt:lpwstr>
  </property>
  <property fmtid="{D5CDD505-2E9C-101B-9397-08002B2CF9AE}" pid="3" name="ICV">
    <vt:lpwstr>6C838F7C319544ADB93540579CD7B810_13</vt:lpwstr>
  </property>
  <property fmtid="{D5CDD505-2E9C-101B-9397-08002B2CF9AE}" pid="4" name="KSOTemplateUUID">
    <vt:lpwstr>v1.0_ai_69796636460</vt:lpwstr>
  </property>
</Properties>
</file>